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60" r:id="rId4"/>
    <p:sldId id="261" r:id="rId5"/>
    <p:sldId id="271" r:id="rId6"/>
    <p:sldId id="270" r:id="rId7"/>
    <p:sldId id="272" r:id="rId8"/>
    <p:sldId id="273" r:id="rId9"/>
    <p:sldId id="274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00CC66"/>
    <a:srgbClr val="7EA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สไตล์สีปานกลาง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สไตล์สีปานกลาง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สไตล์สีเข้ม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สไตล์สีเข้ม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สไตล์สีปานกลาง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สไตล์สีอ่อน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สไตล์สีอ่อน 3 - เน้น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สไตล์สีอ่อน 3 - เน้น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8C798EC-E229-44F3-9085-14CFC905E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C3035D6F-3CD0-4CC7-8FC7-0011E79FD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1422E6E-7200-4CEF-A91F-F60FA90F5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1F3-5371-4051-8169-3234810D9491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3A7C2384-F1FA-4E7F-9A6A-A5CA9F21F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2188552-6433-4145-8888-65CB9C21E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4F0A6-0BC0-42C3-A09C-191AAE969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1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8B92DB3-AA4A-4D0E-AD71-97BF0063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66E394C3-BC8E-4D0F-B3DC-F4672C5B3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31FE7B7A-8930-4C0E-96C9-78E8A4929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1F3-5371-4051-8169-3234810D9491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16BEC67-F4DC-4B58-A4BF-32BEF02EF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F52BBF41-DB08-446C-8FCE-A7F33416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4F0A6-0BC0-42C3-A09C-191AAE969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1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3B00A044-F645-44CA-9238-5DEC04A4BB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B2D15E9A-505F-4652-8C25-1BD08D569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66800E3-0C96-4EFA-8214-F70D5CDE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1F3-5371-4051-8169-3234810D9491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364592C-73E4-4F48-9E81-1AA38C735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6CC7AB3-4EF6-4544-9B41-7CB1D7DB3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4F0A6-0BC0-42C3-A09C-191AAE969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3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282F6CF-2D8B-435F-B8BF-5C7A5BA6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71B766B-518D-4A49-A9CE-E0467FB46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820163E7-41F5-4689-AB2E-35449CC2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1F3-5371-4051-8169-3234810D9491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50A978FC-80D7-4FF9-91B5-A7E0B5131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9CD76433-6513-4535-AB87-897E8446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4F0A6-0BC0-42C3-A09C-191AAE969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36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70634D8-2291-4900-A993-3224B58BA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4DC2F495-42E6-46D9-9355-08C772408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8251C0F7-37F9-4295-ABEB-AC86A0DFE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1F3-5371-4051-8169-3234810D9491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51DF58F-0CBA-4309-AF66-9033C5956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BA589AEA-E92B-421C-BEB8-5D68C5D4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4F0A6-0BC0-42C3-A09C-191AAE969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4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02A50FF-5D37-40A7-853E-70E61B9AD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C4E5A75-04F1-462A-9297-75C953BDA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33AFA656-00D0-4781-BE8D-3BCD7BC1E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ECDBB886-6835-4317-B258-8B586DA7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1F3-5371-4051-8169-3234810D9491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9C5168B4-4953-4A2E-86FB-38A45CAE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9ACB9F4F-3E3C-41E8-B2E9-E67B34573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4F0A6-0BC0-42C3-A09C-191AAE969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F73FB4A-06E6-4F53-8120-FC0CB3C1D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CF0B75E1-5BC1-49F5-BFA2-573301B6A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59400719-3DB7-41FA-B0B9-4C9D68079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F397475C-39D2-4D5C-B79A-6595878F4B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D6C66A9F-C256-4F91-8D88-579A502576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42E99E5B-5697-484C-86EB-57BE0CC3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1F3-5371-4051-8169-3234810D9491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4DE5C4D5-69D2-4822-99BB-CB85E8127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B8D8AAF4-9798-45BB-8032-D4D3A5C40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4F0A6-0BC0-42C3-A09C-191AAE969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4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4B9097D-A5BE-44FF-A9A9-5CA94927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BA9AAA9F-7335-4312-8B54-4245B0005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1F3-5371-4051-8169-3234810D9491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0DFCCC57-A4AE-4422-90D6-630853D9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2572446D-D42E-4D78-8608-0D29F457F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4F0A6-0BC0-42C3-A09C-191AAE969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18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40C3DC2B-62CD-47A4-95B4-1E053C916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1F3-5371-4051-8169-3234810D9491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93941345-23FF-4C03-9466-E3969E5EE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5BB72AF-74C0-4089-AC20-476401C4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4F0A6-0BC0-42C3-A09C-191AAE969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5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3FAC01E-5898-4EB7-BB84-946164FD8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E678761-B551-4C3E-B91F-2D63EF319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569767B1-E2BA-48E6-AAA6-378BD2FFF6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59590F91-ADDA-445D-B46E-B0B7BCBB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1F3-5371-4051-8169-3234810D9491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8053363A-A3A7-4394-B49C-5427D9DD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4B6B084C-C144-46C4-8FFC-599818359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4F0A6-0BC0-42C3-A09C-191AAE969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69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CACD243-71F5-47F4-A5AC-6EF0DF27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A9B085C9-8D0D-433A-8578-CF632C4E73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E69D1A95-BA77-425F-9C01-3EBC5D97D3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BD403F64-99D4-463C-BC33-82725BFAE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91F3-5371-4051-8169-3234810D9491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051DCCEF-681A-4B41-A9A8-7E5D993F5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2567FFB6-4720-4D47-B169-D18A0C67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4F0A6-0BC0-42C3-A09C-191AAE969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05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FF4771FB-65D2-4368-8149-867B958A5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EE52F073-E704-4F7C-B60E-6146018A3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40EA122A-A7A6-484B-9FCA-D756FC90CB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891F3-5371-4051-8169-3234810D9491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E1682F8-5816-40AD-B0AE-7F0515689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E0996DC-A9A2-4C3B-963D-FF0175117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4F0A6-0BC0-42C3-A09C-191AAE969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53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7EA16B8-7619-4686-B631-680B372A2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786" y="1979187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The Artificial Intelligence trainer</a:t>
            </a:r>
            <a:b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1BD2B2AE-DB24-47F8-892C-C6B452A8E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0051" y="3413301"/>
            <a:ext cx="3999470" cy="953486"/>
          </a:xfrm>
        </p:spPr>
        <p:txBody>
          <a:bodyPr>
            <a:normAutofit/>
          </a:bodyPr>
          <a:lstStyle/>
          <a:p>
            <a:r>
              <a:rPr lang="th-TH" sz="5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เทรนเนอร์ อัจฉริยะ</a:t>
            </a:r>
            <a:endParaRPr lang="en-US" sz="5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0103293-96B5-4FC7-BF31-AC6C5EA6E04E}"/>
              </a:ext>
            </a:extLst>
          </p:cNvPr>
          <p:cNvSpPr txBox="1"/>
          <p:nvPr/>
        </p:nvSpPr>
        <p:spPr>
          <a:xfrm>
            <a:off x="4594787" y="6063049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Presented by: </a:t>
            </a:r>
            <a:r>
              <a:rPr lang="en-US" dirty="0"/>
              <a:t>Aditep  Campira</a:t>
            </a:r>
          </a:p>
        </p:txBody>
      </p:sp>
    </p:spTree>
    <p:extLst>
      <p:ext uri="{BB962C8B-B14F-4D97-AF65-F5344CB8AC3E}">
        <p14:creationId xmlns:p14="http://schemas.microsoft.com/office/powerpoint/2010/main" val="248017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76532A8-425E-41D3-B41B-19AB20050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412" y="2066925"/>
            <a:ext cx="6038850" cy="4533900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12CFDCDC-8EFE-4B59-B3F3-30DA42B81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" y="643890"/>
            <a:ext cx="4395216" cy="5494020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7050CC85-18AE-403D-8745-FAE5F96B2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998" y="1223429"/>
            <a:ext cx="4945380" cy="3709035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035CD99B-F9E7-4BCE-BFA3-6E8D64F52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0" y="379933"/>
            <a:ext cx="2994660" cy="16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36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B18978E-AD48-40D8-878B-E83BE4E22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82" y="2299458"/>
            <a:ext cx="1533298" cy="1421427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4EA781B2-7E7A-4CFE-89DE-E6C67D150695}"/>
              </a:ext>
            </a:extLst>
          </p:cNvPr>
          <p:cNvSpPr txBox="1"/>
          <p:nvPr/>
        </p:nvSpPr>
        <p:spPr>
          <a:xfrm>
            <a:off x="3305770" y="3636563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03C98C50-41A8-45E1-8479-FBA3F144C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615" y="2889733"/>
            <a:ext cx="1838095" cy="2200000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F6A4EBBC-39E2-4195-9158-A5B5978C0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128" y="3743952"/>
            <a:ext cx="2549611" cy="2549611"/>
          </a:xfrm>
          <a:prstGeom prst="rect">
            <a:avLst/>
          </a:prstGeom>
        </p:spPr>
      </p:pic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8847A425-C81D-487C-977C-15BED95F7BC9}"/>
              </a:ext>
            </a:extLst>
          </p:cNvPr>
          <p:cNvSpPr txBox="1"/>
          <p:nvPr/>
        </p:nvSpPr>
        <p:spPr>
          <a:xfrm>
            <a:off x="10164190" y="6014252"/>
            <a:ext cx="85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60" name="กล่องข้อความ 59">
            <a:extLst>
              <a:ext uri="{FF2B5EF4-FFF2-40B4-BE49-F238E27FC236}">
                <a16:creationId xmlns:a16="http://schemas.microsoft.com/office/drawing/2014/main" id="{2054F26D-30B8-4C97-9A55-C4DECBA36491}"/>
              </a:ext>
            </a:extLst>
          </p:cNvPr>
          <p:cNvSpPr txBox="1"/>
          <p:nvPr/>
        </p:nvSpPr>
        <p:spPr>
          <a:xfrm>
            <a:off x="6095519" y="5185670"/>
            <a:ext cx="89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</a:t>
            </a:r>
          </a:p>
        </p:txBody>
      </p:sp>
      <p:cxnSp>
        <p:nvCxnSpPr>
          <p:cNvPr id="74" name="ตัวเชื่อมต่อ: หักมุม 73">
            <a:extLst>
              <a:ext uri="{FF2B5EF4-FFF2-40B4-BE49-F238E27FC236}">
                <a16:creationId xmlns:a16="http://schemas.microsoft.com/office/drawing/2014/main" id="{03CA107C-4E0A-4201-B405-6F3443589F44}"/>
              </a:ext>
            </a:extLst>
          </p:cNvPr>
          <p:cNvCxnSpPr>
            <a:cxnSpLocks/>
            <a:endCxn id="3" idx="1"/>
          </p:cNvCxnSpPr>
          <p:nvPr/>
        </p:nvCxnSpPr>
        <p:spPr>
          <a:xfrm rot="16200000" flipH="1">
            <a:off x="1865074" y="1891663"/>
            <a:ext cx="955025" cy="128199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ตัวเชื่อมต่อ: หักมุม 75">
            <a:extLst>
              <a:ext uri="{FF2B5EF4-FFF2-40B4-BE49-F238E27FC236}">
                <a16:creationId xmlns:a16="http://schemas.microsoft.com/office/drawing/2014/main" id="{8D200399-F9F9-4700-8AFB-C56402E24A29}"/>
              </a:ext>
            </a:extLst>
          </p:cNvPr>
          <p:cNvCxnSpPr>
            <a:stCxn id="3" idx="3"/>
            <a:endCxn id="13" idx="1"/>
          </p:cNvCxnSpPr>
          <p:nvPr/>
        </p:nvCxnSpPr>
        <p:spPr>
          <a:xfrm>
            <a:off x="4516880" y="3010172"/>
            <a:ext cx="1106735" cy="97956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ตัวเชื่อมต่อ: หักมุม 77">
            <a:extLst>
              <a:ext uri="{FF2B5EF4-FFF2-40B4-BE49-F238E27FC236}">
                <a16:creationId xmlns:a16="http://schemas.microsoft.com/office/drawing/2014/main" id="{F26073DF-FEFA-4C92-B2FD-C9580FBDCBBB}"/>
              </a:ext>
            </a:extLst>
          </p:cNvPr>
          <p:cNvCxnSpPr>
            <a:stCxn id="13" idx="3"/>
            <a:endCxn id="25" idx="1"/>
          </p:cNvCxnSpPr>
          <p:nvPr/>
        </p:nvCxnSpPr>
        <p:spPr>
          <a:xfrm>
            <a:off x="7461710" y="3989733"/>
            <a:ext cx="1737418" cy="10290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กล่องข้อความ 84">
            <a:extLst>
              <a:ext uri="{FF2B5EF4-FFF2-40B4-BE49-F238E27FC236}">
                <a16:creationId xmlns:a16="http://schemas.microsoft.com/office/drawing/2014/main" id="{17E519DD-CC92-49E2-A6A0-7E8F80BDB5C1}"/>
              </a:ext>
            </a:extLst>
          </p:cNvPr>
          <p:cNvSpPr txBox="1"/>
          <p:nvPr/>
        </p:nvSpPr>
        <p:spPr>
          <a:xfrm>
            <a:off x="6284417" y="5466273"/>
            <a:ext cx="51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(AI)</a:t>
            </a:r>
          </a:p>
        </p:txBody>
      </p:sp>
      <p:sp>
        <p:nvSpPr>
          <p:cNvPr id="86" name="กล่องข้อความ 85">
            <a:extLst>
              <a:ext uri="{FF2B5EF4-FFF2-40B4-BE49-F238E27FC236}">
                <a16:creationId xmlns:a16="http://schemas.microsoft.com/office/drawing/2014/main" id="{C5E585CD-DEDC-4986-A884-374AC0E67502}"/>
              </a:ext>
            </a:extLst>
          </p:cNvPr>
          <p:cNvSpPr txBox="1"/>
          <p:nvPr/>
        </p:nvSpPr>
        <p:spPr>
          <a:xfrm>
            <a:off x="2364785" y="4005895"/>
            <a:ext cx="325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(Webcam , Pictures , </a:t>
            </a:r>
            <a:r>
              <a:rPr lang="en-US" dirty="0" err="1"/>
              <a:t>Vdo</a:t>
            </a:r>
            <a:r>
              <a:rPr lang="en-US" dirty="0"/>
              <a:t>)</a:t>
            </a:r>
          </a:p>
        </p:txBody>
      </p:sp>
      <p:sp>
        <p:nvSpPr>
          <p:cNvPr id="91" name="กล่องข้อความ 90">
            <a:extLst>
              <a:ext uri="{FF2B5EF4-FFF2-40B4-BE49-F238E27FC236}">
                <a16:creationId xmlns:a16="http://schemas.microsoft.com/office/drawing/2014/main" id="{C90EF71F-B8A0-4597-A649-3B0472A9B0BB}"/>
              </a:ext>
            </a:extLst>
          </p:cNvPr>
          <p:cNvSpPr txBox="1"/>
          <p:nvPr/>
        </p:nvSpPr>
        <p:spPr>
          <a:xfrm>
            <a:off x="2565695" y="4319579"/>
            <a:ext cx="218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(Desktop application)</a:t>
            </a:r>
          </a:p>
        </p:txBody>
      </p:sp>
      <p:pic>
        <p:nvPicPr>
          <p:cNvPr id="17" name="รูปภาพ 16" descr="รูปภาพประกอบด้วย กีฬ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2A183871-B4C4-4595-B632-62ACBEE27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9" y="233031"/>
            <a:ext cx="3134181" cy="1761445"/>
          </a:xfrm>
          <a:prstGeom prst="rect">
            <a:avLst/>
          </a:prstGeom>
        </p:spPr>
      </p:pic>
      <p:pic>
        <p:nvPicPr>
          <p:cNvPr id="18" name="รูปภาพ 17" descr="รูปภาพประกอบด้วย กีฬ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F7F5E604-FB3F-4A6C-9127-5B01C8B172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64" y="4216439"/>
            <a:ext cx="2092007" cy="1055845"/>
          </a:xfrm>
          <a:prstGeom prst="rect">
            <a:avLst/>
          </a:prstGeom>
        </p:spPr>
      </p:pic>
      <p:pic>
        <p:nvPicPr>
          <p:cNvPr id="20" name="รูปภาพ 19" descr="รูปภาพประกอบด้วย บุคคล, กีฬ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41DFCB5D-06D7-448C-9C58-789125608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902" y="2385454"/>
            <a:ext cx="3691673" cy="142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5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วงรี 14">
            <a:extLst>
              <a:ext uri="{FF2B5EF4-FFF2-40B4-BE49-F238E27FC236}">
                <a16:creationId xmlns:a16="http://schemas.microsoft.com/office/drawing/2014/main" id="{15875584-5DF6-457B-9838-CEF4D5323E26}"/>
              </a:ext>
            </a:extLst>
          </p:cNvPr>
          <p:cNvSpPr/>
          <p:nvPr/>
        </p:nvSpPr>
        <p:spPr>
          <a:xfrm>
            <a:off x="3871365" y="2164312"/>
            <a:ext cx="462790" cy="462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83322912-8228-45B4-ACB3-0DE4ADB05025}"/>
              </a:ext>
            </a:extLst>
          </p:cNvPr>
          <p:cNvSpPr/>
          <p:nvPr/>
        </p:nvSpPr>
        <p:spPr>
          <a:xfrm>
            <a:off x="3147439" y="2507749"/>
            <a:ext cx="462790" cy="462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BEB945D5-BB72-4019-B051-27BC46C2E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30" y="100582"/>
            <a:ext cx="1183571" cy="1097216"/>
          </a:xfrm>
          <a:prstGeom prst="rect">
            <a:avLst/>
          </a:prstGeom>
        </p:spPr>
      </p:pic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63014A04-03BC-42D2-B272-0CA258344C18}"/>
              </a:ext>
            </a:extLst>
          </p:cNvPr>
          <p:cNvSpPr/>
          <p:nvPr/>
        </p:nvSpPr>
        <p:spPr>
          <a:xfrm>
            <a:off x="3282699" y="1149544"/>
            <a:ext cx="10404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Webcam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1B39976E-E8A6-41BC-BFC8-6759C6A7A5A4}"/>
              </a:ext>
            </a:extLst>
          </p:cNvPr>
          <p:cNvSpPr txBox="1"/>
          <p:nvPr/>
        </p:nvSpPr>
        <p:spPr>
          <a:xfrm>
            <a:off x="5280217" y="1258177"/>
            <a:ext cx="1930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OpenCV + </a:t>
            </a:r>
            <a:r>
              <a:rPr lang="en-US" sz="20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Openpose</a:t>
            </a:r>
            <a:endParaRPr lang="en-US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F9862BF5-5B28-499E-846A-A1BD577C17FF}"/>
              </a:ext>
            </a:extLst>
          </p:cNvPr>
          <p:cNvSpPr/>
          <p:nvPr/>
        </p:nvSpPr>
        <p:spPr>
          <a:xfrm>
            <a:off x="7629408" y="185885"/>
            <a:ext cx="57858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cs typeface="TH SarabunPSK" panose="020B0500040200020003" pitchFamily="34" charset="-34"/>
              </a:rPr>
              <a:t>"pose_keypoints_2d":[582.349,507.866,0.845918,746.975,631.307,0.587007,...],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"face_keypoints_2d":[468.725,715.636,0.189116,554.963,652.863,0.665039,...],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"hand_left_keypoints_2d":[746.975,631.307,0.587007,615.659,617.567,0.377899,...],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"hand_right_keypoints_2d":[617.581,472.65,0.797508,0,0,0,723.431,462.783,0.88765,...]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"pose_keypoints_3d":[582.349,507.866,507.866,0.845918,507.866,746.975,631.307,0.587007,...],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"face_keypoints_3d":[468.725,715.636,715.636,0.189116,715.636,554.963,652.863,0.665039,...],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"hand_left_keypoints_3d":[746.975,631.307,631.307,0.587007,631.307,615.659,617.567,0.377899,...],</a:t>
            </a:r>
          </a:p>
          <a:p>
            <a:r>
              <a:rPr lang="en-US" sz="700" dirty="0">
                <a:cs typeface="TH SarabunPSK" panose="020B0500040200020003" pitchFamily="34" charset="-34"/>
              </a:rPr>
              <a:t>            "hand_right_keypoints_3d":[617.581,472.65,472.65,0.797508,472.65,0,0,0,723.431,462.783,0.88765,...]</a:t>
            </a: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3F0A0805-619C-4528-9128-E758D7C3733B}"/>
              </a:ext>
            </a:extLst>
          </p:cNvPr>
          <p:cNvSpPr/>
          <p:nvPr/>
        </p:nvSpPr>
        <p:spPr>
          <a:xfrm>
            <a:off x="4045611" y="3979982"/>
            <a:ext cx="971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Training set</a:t>
            </a:r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354D226C-AA7D-4C80-B1BD-059D37FD8CBB}"/>
              </a:ext>
            </a:extLst>
          </p:cNvPr>
          <p:cNvSpPr/>
          <p:nvPr/>
        </p:nvSpPr>
        <p:spPr>
          <a:xfrm>
            <a:off x="2430731" y="2164312"/>
            <a:ext cx="462790" cy="462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CB92C742-8CAF-4531-ADD8-433794F764B3}"/>
              </a:ext>
            </a:extLst>
          </p:cNvPr>
          <p:cNvSpPr/>
          <p:nvPr/>
        </p:nvSpPr>
        <p:spPr>
          <a:xfrm>
            <a:off x="2430731" y="2808178"/>
            <a:ext cx="462790" cy="462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A61E9ED7-3D5B-4C0F-8668-5965369B96A0}"/>
              </a:ext>
            </a:extLst>
          </p:cNvPr>
          <p:cNvSpPr/>
          <p:nvPr/>
        </p:nvSpPr>
        <p:spPr>
          <a:xfrm>
            <a:off x="3162561" y="1850235"/>
            <a:ext cx="462790" cy="462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04E1B77C-AC96-4765-9AD9-192B4BF2F45B}"/>
              </a:ext>
            </a:extLst>
          </p:cNvPr>
          <p:cNvSpPr/>
          <p:nvPr/>
        </p:nvSpPr>
        <p:spPr>
          <a:xfrm>
            <a:off x="3147439" y="3122646"/>
            <a:ext cx="462790" cy="462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5" name="วงรี 24">
            <a:extLst>
              <a:ext uri="{FF2B5EF4-FFF2-40B4-BE49-F238E27FC236}">
                <a16:creationId xmlns:a16="http://schemas.microsoft.com/office/drawing/2014/main" id="{DC1F6539-3FA1-4E5D-A8E6-2519C945DE2E}"/>
              </a:ext>
            </a:extLst>
          </p:cNvPr>
          <p:cNvSpPr/>
          <p:nvPr/>
        </p:nvSpPr>
        <p:spPr>
          <a:xfrm>
            <a:off x="3886487" y="2808178"/>
            <a:ext cx="462790" cy="462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C290CFBD-4538-4ABD-9725-7BC0CF9F4E9A}"/>
              </a:ext>
            </a:extLst>
          </p:cNvPr>
          <p:cNvSpPr/>
          <p:nvPr/>
        </p:nvSpPr>
        <p:spPr>
          <a:xfrm>
            <a:off x="2755907" y="3978085"/>
            <a:ext cx="1245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b="1" dirty="0">
                <a:solidFill>
                  <a:srgbClr val="090A0B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Deep Learning</a:t>
            </a:r>
            <a:endParaRPr lang="en-US" b="1" i="0" dirty="0">
              <a:solidFill>
                <a:srgbClr val="090A0B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5" name="วงรี 64">
            <a:extLst>
              <a:ext uri="{FF2B5EF4-FFF2-40B4-BE49-F238E27FC236}">
                <a16:creationId xmlns:a16="http://schemas.microsoft.com/office/drawing/2014/main" id="{7E4F6D96-4F5E-4510-98D3-0495F6F7F114}"/>
              </a:ext>
            </a:extLst>
          </p:cNvPr>
          <p:cNvSpPr/>
          <p:nvPr/>
        </p:nvSpPr>
        <p:spPr>
          <a:xfrm>
            <a:off x="4728295" y="2488417"/>
            <a:ext cx="462790" cy="4627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67" name="ลูกศรเชื่อมต่อแบบตรง 66">
            <a:extLst>
              <a:ext uri="{FF2B5EF4-FFF2-40B4-BE49-F238E27FC236}">
                <a16:creationId xmlns:a16="http://schemas.microsoft.com/office/drawing/2014/main" id="{7DA7AE6E-A978-4B9D-B061-B24702D5B6F1}"/>
              </a:ext>
            </a:extLst>
          </p:cNvPr>
          <p:cNvCxnSpPr>
            <a:stCxn id="25" idx="6"/>
            <a:endCxn id="65" idx="2"/>
          </p:cNvCxnSpPr>
          <p:nvPr/>
        </p:nvCxnSpPr>
        <p:spPr>
          <a:xfrm flipV="1">
            <a:off x="4349277" y="2719812"/>
            <a:ext cx="379018" cy="3197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ลูกศรเชื่อมต่อแบบตรง 68">
            <a:extLst>
              <a:ext uri="{FF2B5EF4-FFF2-40B4-BE49-F238E27FC236}">
                <a16:creationId xmlns:a16="http://schemas.microsoft.com/office/drawing/2014/main" id="{4F96DBDC-C006-4776-A643-90391682FA27}"/>
              </a:ext>
            </a:extLst>
          </p:cNvPr>
          <p:cNvCxnSpPr>
            <a:cxnSpLocks/>
            <a:stCxn id="15" idx="6"/>
            <a:endCxn id="65" idx="2"/>
          </p:cNvCxnSpPr>
          <p:nvPr/>
        </p:nvCxnSpPr>
        <p:spPr>
          <a:xfrm>
            <a:off x="4334155" y="2395707"/>
            <a:ext cx="394140" cy="3241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กล่องข้อความ 77">
            <a:extLst>
              <a:ext uri="{FF2B5EF4-FFF2-40B4-BE49-F238E27FC236}">
                <a16:creationId xmlns:a16="http://schemas.microsoft.com/office/drawing/2014/main" id="{6ADBF850-5560-4CD9-A3AA-7D97DD308AF9}"/>
              </a:ext>
            </a:extLst>
          </p:cNvPr>
          <p:cNvSpPr txBox="1"/>
          <p:nvPr/>
        </p:nvSpPr>
        <p:spPr>
          <a:xfrm>
            <a:off x="8097288" y="3653034"/>
            <a:ext cx="1706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Development set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1" name="วงรี 80">
            <a:extLst>
              <a:ext uri="{FF2B5EF4-FFF2-40B4-BE49-F238E27FC236}">
                <a16:creationId xmlns:a16="http://schemas.microsoft.com/office/drawing/2014/main" id="{1AEE51F2-6F0E-4251-B19F-0F3A13D70741}"/>
              </a:ext>
            </a:extLst>
          </p:cNvPr>
          <p:cNvSpPr/>
          <p:nvPr/>
        </p:nvSpPr>
        <p:spPr>
          <a:xfrm>
            <a:off x="7907888" y="2947547"/>
            <a:ext cx="462790" cy="4627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4" name="สี่เหลี่ยมผืนผ้า 83">
            <a:extLst>
              <a:ext uri="{FF2B5EF4-FFF2-40B4-BE49-F238E27FC236}">
                <a16:creationId xmlns:a16="http://schemas.microsoft.com/office/drawing/2014/main" id="{930E96E6-B33C-479C-BE65-51F80842AF44}"/>
              </a:ext>
            </a:extLst>
          </p:cNvPr>
          <p:cNvSpPr/>
          <p:nvPr/>
        </p:nvSpPr>
        <p:spPr>
          <a:xfrm>
            <a:off x="4002955" y="6325729"/>
            <a:ext cx="826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2000" b="1" dirty="0">
                <a:solidFill>
                  <a:srgbClr val="090A0B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Test set</a:t>
            </a:r>
          </a:p>
        </p:txBody>
      </p:sp>
      <p:sp>
        <p:nvSpPr>
          <p:cNvPr id="85" name="วงรี 84">
            <a:extLst>
              <a:ext uri="{FF2B5EF4-FFF2-40B4-BE49-F238E27FC236}">
                <a16:creationId xmlns:a16="http://schemas.microsoft.com/office/drawing/2014/main" id="{E50EF693-E413-42E0-9532-ADBC4BBF45D8}"/>
              </a:ext>
            </a:extLst>
          </p:cNvPr>
          <p:cNvSpPr/>
          <p:nvPr/>
        </p:nvSpPr>
        <p:spPr>
          <a:xfrm>
            <a:off x="8864721" y="3002903"/>
            <a:ext cx="462790" cy="46279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7" name="วงรี 86">
            <a:extLst>
              <a:ext uri="{FF2B5EF4-FFF2-40B4-BE49-F238E27FC236}">
                <a16:creationId xmlns:a16="http://schemas.microsoft.com/office/drawing/2014/main" id="{1C65C775-78A8-48CB-BED7-B4CAA75CF753}"/>
              </a:ext>
            </a:extLst>
          </p:cNvPr>
          <p:cNvSpPr/>
          <p:nvPr/>
        </p:nvSpPr>
        <p:spPr>
          <a:xfrm>
            <a:off x="3378834" y="5160410"/>
            <a:ext cx="462790" cy="4627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8" name="วงรี 87">
            <a:extLst>
              <a:ext uri="{FF2B5EF4-FFF2-40B4-BE49-F238E27FC236}">
                <a16:creationId xmlns:a16="http://schemas.microsoft.com/office/drawing/2014/main" id="{D4E0D107-A81E-4972-8BA9-D1F2C3B96978}"/>
              </a:ext>
            </a:extLst>
          </p:cNvPr>
          <p:cNvSpPr/>
          <p:nvPr/>
        </p:nvSpPr>
        <p:spPr>
          <a:xfrm>
            <a:off x="4335667" y="5160410"/>
            <a:ext cx="462790" cy="4627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1" name="กล่องข้อความ 90">
            <a:extLst>
              <a:ext uri="{FF2B5EF4-FFF2-40B4-BE49-F238E27FC236}">
                <a16:creationId xmlns:a16="http://schemas.microsoft.com/office/drawing/2014/main" id="{AE3F2EE6-C07C-42A9-AF21-3AE7360957DC}"/>
              </a:ext>
            </a:extLst>
          </p:cNvPr>
          <p:cNvSpPr txBox="1"/>
          <p:nvPr/>
        </p:nvSpPr>
        <p:spPr>
          <a:xfrm>
            <a:off x="6963587" y="302369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2</a:t>
            </a:r>
          </a:p>
        </p:txBody>
      </p:sp>
      <p:sp>
        <p:nvSpPr>
          <p:cNvPr id="93" name="กล่องข้อความ 92">
            <a:extLst>
              <a:ext uri="{FF2B5EF4-FFF2-40B4-BE49-F238E27FC236}">
                <a16:creationId xmlns:a16="http://schemas.microsoft.com/office/drawing/2014/main" id="{B58B422B-DC2B-4526-892C-674759CB90C7}"/>
              </a:ext>
            </a:extLst>
          </p:cNvPr>
          <p:cNvSpPr txBox="1"/>
          <p:nvPr/>
        </p:nvSpPr>
        <p:spPr>
          <a:xfrm>
            <a:off x="8728350" y="2681568"/>
            <a:ext cx="708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Dev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set</a:t>
            </a:r>
          </a:p>
          <a:p>
            <a:b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4" name="กล่องข้อความ 93">
            <a:extLst>
              <a:ext uri="{FF2B5EF4-FFF2-40B4-BE49-F238E27FC236}">
                <a16:creationId xmlns:a16="http://schemas.microsoft.com/office/drawing/2014/main" id="{55BD3F03-7647-4E42-8EBA-F7C751E14A12}"/>
              </a:ext>
            </a:extLst>
          </p:cNvPr>
          <p:cNvSpPr txBox="1"/>
          <p:nvPr/>
        </p:nvSpPr>
        <p:spPr>
          <a:xfrm>
            <a:off x="9804095" y="2970539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Error 11.5%</a:t>
            </a:r>
          </a:p>
        </p:txBody>
      </p:sp>
      <p:sp>
        <p:nvSpPr>
          <p:cNvPr id="95" name="ลูกศร: ขวา 94">
            <a:extLst>
              <a:ext uri="{FF2B5EF4-FFF2-40B4-BE49-F238E27FC236}">
                <a16:creationId xmlns:a16="http://schemas.microsoft.com/office/drawing/2014/main" id="{A8C9FA1D-9618-470A-97B8-9762C33097AA}"/>
              </a:ext>
            </a:extLst>
          </p:cNvPr>
          <p:cNvSpPr/>
          <p:nvPr/>
        </p:nvSpPr>
        <p:spPr>
          <a:xfrm>
            <a:off x="9554481" y="3117071"/>
            <a:ext cx="217183" cy="117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6" name="กากบาท 95">
            <a:extLst>
              <a:ext uri="{FF2B5EF4-FFF2-40B4-BE49-F238E27FC236}">
                <a16:creationId xmlns:a16="http://schemas.microsoft.com/office/drawing/2014/main" id="{8E35770D-0424-45F9-93E1-EBB35101BC91}"/>
              </a:ext>
            </a:extLst>
          </p:cNvPr>
          <p:cNvSpPr/>
          <p:nvPr/>
        </p:nvSpPr>
        <p:spPr>
          <a:xfrm>
            <a:off x="8509120" y="3091330"/>
            <a:ext cx="192338" cy="192338"/>
          </a:xfrm>
          <a:prstGeom prst="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7" name="วงรี 96">
            <a:extLst>
              <a:ext uri="{FF2B5EF4-FFF2-40B4-BE49-F238E27FC236}">
                <a16:creationId xmlns:a16="http://schemas.microsoft.com/office/drawing/2014/main" id="{71735AB7-7A8C-4974-8A9F-538F968C5558}"/>
              </a:ext>
            </a:extLst>
          </p:cNvPr>
          <p:cNvSpPr/>
          <p:nvPr/>
        </p:nvSpPr>
        <p:spPr>
          <a:xfrm>
            <a:off x="7907888" y="2259017"/>
            <a:ext cx="462790" cy="4627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8" name="วงรี 97">
            <a:extLst>
              <a:ext uri="{FF2B5EF4-FFF2-40B4-BE49-F238E27FC236}">
                <a16:creationId xmlns:a16="http://schemas.microsoft.com/office/drawing/2014/main" id="{85D611E1-067F-4088-963F-47FF2C84CD70}"/>
              </a:ext>
            </a:extLst>
          </p:cNvPr>
          <p:cNvSpPr/>
          <p:nvPr/>
        </p:nvSpPr>
        <p:spPr>
          <a:xfrm>
            <a:off x="8864281" y="2255759"/>
            <a:ext cx="462790" cy="46279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9" name="กล่องข้อความ 98">
            <a:extLst>
              <a:ext uri="{FF2B5EF4-FFF2-40B4-BE49-F238E27FC236}">
                <a16:creationId xmlns:a16="http://schemas.microsoft.com/office/drawing/2014/main" id="{05E19A64-ACC5-48BB-89CD-9FA5B351C9E8}"/>
              </a:ext>
            </a:extLst>
          </p:cNvPr>
          <p:cNvSpPr txBox="1"/>
          <p:nvPr/>
        </p:nvSpPr>
        <p:spPr>
          <a:xfrm>
            <a:off x="9804095" y="2282009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Error 10.3%</a:t>
            </a:r>
          </a:p>
        </p:txBody>
      </p:sp>
      <p:sp>
        <p:nvSpPr>
          <p:cNvPr id="100" name="ลูกศร: ขวา 99">
            <a:extLst>
              <a:ext uri="{FF2B5EF4-FFF2-40B4-BE49-F238E27FC236}">
                <a16:creationId xmlns:a16="http://schemas.microsoft.com/office/drawing/2014/main" id="{EF402DDB-A8F2-4EA1-95EA-08D84179CE4E}"/>
              </a:ext>
            </a:extLst>
          </p:cNvPr>
          <p:cNvSpPr/>
          <p:nvPr/>
        </p:nvSpPr>
        <p:spPr>
          <a:xfrm>
            <a:off x="9554481" y="2428541"/>
            <a:ext cx="217183" cy="117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1" name="กากบาท 100">
            <a:extLst>
              <a:ext uri="{FF2B5EF4-FFF2-40B4-BE49-F238E27FC236}">
                <a16:creationId xmlns:a16="http://schemas.microsoft.com/office/drawing/2014/main" id="{61168347-AF1F-453A-B626-B663169685DF}"/>
              </a:ext>
            </a:extLst>
          </p:cNvPr>
          <p:cNvSpPr/>
          <p:nvPr/>
        </p:nvSpPr>
        <p:spPr>
          <a:xfrm>
            <a:off x="8509120" y="2402800"/>
            <a:ext cx="192338" cy="192338"/>
          </a:xfrm>
          <a:prstGeom prst="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7" name="สี่เหลี่ยมผืนผ้า 106">
            <a:extLst>
              <a:ext uri="{FF2B5EF4-FFF2-40B4-BE49-F238E27FC236}">
                <a16:creationId xmlns:a16="http://schemas.microsoft.com/office/drawing/2014/main" id="{FD83EF86-8278-4516-8D3F-F18BAD03122A}"/>
              </a:ext>
            </a:extLst>
          </p:cNvPr>
          <p:cNvSpPr/>
          <p:nvPr/>
        </p:nvSpPr>
        <p:spPr>
          <a:xfrm>
            <a:off x="6949828" y="2314303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1</a:t>
            </a:r>
          </a:p>
        </p:txBody>
      </p:sp>
      <p:sp>
        <p:nvSpPr>
          <p:cNvPr id="108" name="สี่เหลี่ยมผืนผ้า 107">
            <a:extLst>
              <a:ext uri="{FF2B5EF4-FFF2-40B4-BE49-F238E27FC236}">
                <a16:creationId xmlns:a16="http://schemas.microsoft.com/office/drawing/2014/main" id="{2944F333-D3BF-433F-8C2F-DDCEACA237FB}"/>
              </a:ext>
            </a:extLst>
          </p:cNvPr>
          <p:cNvSpPr/>
          <p:nvPr/>
        </p:nvSpPr>
        <p:spPr>
          <a:xfrm>
            <a:off x="3241208" y="5662205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1</a:t>
            </a:r>
          </a:p>
        </p:txBody>
      </p:sp>
      <p:sp>
        <p:nvSpPr>
          <p:cNvPr id="109" name="กากบาท 108">
            <a:extLst>
              <a:ext uri="{FF2B5EF4-FFF2-40B4-BE49-F238E27FC236}">
                <a16:creationId xmlns:a16="http://schemas.microsoft.com/office/drawing/2014/main" id="{24BDF2D1-D3C5-46D1-95E8-97EEED6DA266}"/>
              </a:ext>
            </a:extLst>
          </p:cNvPr>
          <p:cNvSpPr/>
          <p:nvPr/>
        </p:nvSpPr>
        <p:spPr>
          <a:xfrm>
            <a:off x="4017712" y="5326595"/>
            <a:ext cx="192338" cy="192338"/>
          </a:xfrm>
          <a:prstGeom prst="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0" name="กล่องข้อความ 109">
            <a:extLst>
              <a:ext uri="{FF2B5EF4-FFF2-40B4-BE49-F238E27FC236}">
                <a16:creationId xmlns:a16="http://schemas.microsoft.com/office/drawing/2014/main" id="{910D403D-AC57-4BEF-BB4C-EF64C9CD2EA8}"/>
              </a:ext>
            </a:extLst>
          </p:cNvPr>
          <p:cNvSpPr txBox="1"/>
          <p:nvPr/>
        </p:nvSpPr>
        <p:spPr>
          <a:xfrm>
            <a:off x="5233791" y="5197943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Error 10.3%</a:t>
            </a:r>
          </a:p>
        </p:txBody>
      </p:sp>
      <p:sp>
        <p:nvSpPr>
          <p:cNvPr id="111" name="ลูกศร: ขวา 110">
            <a:extLst>
              <a:ext uri="{FF2B5EF4-FFF2-40B4-BE49-F238E27FC236}">
                <a16:creationId xmlns:a16="http://schemas.microsoft.com/office/drawing/2014/main" id="{1BAA4379-A171-4BD4-B780-EF597ACB3ED6}"/>
              </a:ext>
            </a:extLst>
          </p:cNvPr>
          <p:cNvSpPr/>
          <p:nvPr/>
        </p:nvSpPr>
        <p:spPr>
          <a:xfrm>
            <a:off x="4984177" y="5326595"/>
            <a:ext cx="217183" cy="117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2" name="สี่เหลี่ยมผืนผ้า 111">
            <a:extLst>
              <a:ext uri="{FF2B5EF4-FFF2-40B4-BE49-F238E27FC236}">
                <a16:creationId xmlns:a16="http://schemas.microsoft.com/office/drawing/2014/main" id="{3DFCAB13-1F3B-4D7F-A69B-2565FB8CFFA3}"/>
              </a:ext>
            </a:extLst>
          </p:cNvPr>
          <p:cNvSpPr/>
          <p:nvPr/>
        </p:nvSpPr>
        <p:spPr>
          <a:xfrm>
            <a:off x="4298367" y="5627844"/>
            <a:ext cx="729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dirty="0">
                <a:solidFill>
                  <a:srgbClr val="090A0B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Test set</a:t>
            </a:r>
          </a:p>
        </p:txBody>
      </p:sp>
      <p:sp>
        <p:nvSpPr>
          <p:cNvPr id="113" name="กล่องข้อความ 112">
            <a:extLst>
              <a:ext uri="{FF2B5EF4-FFF2-40B4-BE49-F238E27FC236}">
                <a16:creationId xmlns:a16="http://schemas.microsoft.com/office/drawing/2014/main" id="{4C67B872-C383-4221-AAAA-E5F0E857A947}"/>
              </a:ext>
            </a:extLst>
          </p:cNvPr>
          <p:cNvSpPr txBox="1"/>
          <p:nvPr/>
        </p:nvSpPr>
        <p:spPr>
          <a:xfrm>
            <a:off x="2836477" y="3719291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Hidden Layer</a:t>
            </a:r>
          </a:p>
        </p:txBody>
      </p:sp>
      <p:sp>
        <p:nvSpPr>
          <p:cNvPr id="114" name="กล่องข้อความ 113">
            <a:extLst>
              <a:ext uri="{FF2B5EF4-FFF2-40B4-BE49-F238E27FC236}">
                <a16:creationId xmlns:a16="http://schemas.microsoft.com/office/drawing/2014/main" id="{DD07161A-6DB6-4166-AF66-E3DE6BA26202}"/>
              </a:ext>
            </a:extLst>
          </p:cNvPr>
          <p:cNvSpPr txBox="1"/>
          <p:nvPr/>
        </p:nvSpPr>
        <p:spPr>
          <a:xfrm>
            <a:off x="4487273" y="3719291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Output Layer</a:t>
            </a:r>
          </a:p>
        </p:txBody>
      </p:sp>
      <p:sp>
        <p:nvSpPr>
          <p:cNvPr id="115" name="สี่เหลี่ยมผืนผ้า 114">
            <a:extLst>
              <a:ext uri="{FF2B5EF4-FFF2-40B4-BE49-F238E27FC236}">
                <a16:creationId xmlns:a16="http://schemas.microsoft.com/office/drawing/2014/main" id="{4CE57B58-734E-4A2E-8F2D-D99D0AC54A5D}"/>
              </a:ext>
            </a:extLst>
          </p:cNvPr>
          <p:cNvSpPr/>
          <p:nvPr/>
        </p:nvSpPr>
        <p:spPr>
          <a:xfrm>
            <a:off x="2421313" y="3877526"/>
            <a:ext cx="415164" cy="52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6" name="สี่เหลี่ยมผืนผ้า 115">
            <a:extLst>
              <a:ext uri="{FF2B5EF4-FFF2-40B4-BE49-F238E27FC236}">
                <a16:creationId xmlns:a16="http://schemas.microsoft.com/office/drawing/2014/main" id="{30AB3947-FF6D-46BE-BF4F-30511F484348}"/>
              </a:ext>
            </a:extLst>
          </p:cNvPr>
          <p:cNvSpPr/>
          <p:nvPr/>
        </p:nvSpPr>
        <p:spPr>
          <a:xfrm>
            <a:off x="3952250" y="3862511"/>
            <a:ext cx="415164" cy="52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7" name="กล่องข้อความ 116">
            <a:extLst>
              <a:ext uri="{FF2B5EF4-FFF2-40B4-BE49-F238E27FC236}">
                <a16:creationId xmlns:a16="http://schemas.microsoft.com/office/drawing/2014/main" id="{4A050E4E-62B0-4B9F-9E59-450E09E33040}"/>
              </a:ext>
            </a:extLst>
          </p:cNvPr>
          <p:cNvSpPr txBox="1"/>
          <p:nvPr/>
        </p:nvSpPr>
        <p:spPr>
          <a:xfrm>
            <a:off x="2499192" y="3519905"/>
            <a:ext cx="2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</a:p>
        </p:txBody>
      </p:sp>
      <p:sp>
        <p:nvSpPr>
          <p:cNvPr id="118" name="กล่องข้อความ 117">
            <a:extLst>
              <a:ext uri="{FF2B5EF4-FFF2-40B4-BE49-F238E27FC236}">
                <a16:creationId xmlns:a16="http://schemas.microsoft.com/office/drawing/2014/main" id="{B732DC7A-07F5-438A-AB63-B61BEA7D4997}"/>
              </a:ext>
            </a:extLst>
          </p:cNvPr>
          <p:cNvSpPr txBox="1"/>
          <p:nvPr/>
        </p:nvSpPr>
        <p:spPr>
          <a:xfrm>
            <a:off x="3256049" y="3504166"/>
            <a:ext cx="2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</a:p>
        </p:txBody>
      </p:sp>
      <p:sp>
        <p:nvSpPr>
          <p:cNvPr id="121" name="กล่องข้อความ 120">
            <a:extLst>
              <a:ext uri="{FF2B5EF4-FFF2-40B4-BE49-F238E27FC236}">
                <a16:creationId xmlns:a16="http://schemas.microsoft.com/office/drawing/2014/main" id="{0E6F5F5D-717A-40B3-9C99-6ADF43F83EC0}"/>
              </a:ext>
            </a:extLst>
          </p:cNvPr>
          <p:cNvSpPr txBox="1"/>
          <p:nvPr/>
        </p:nvSpPr>
        <p:spPr>
          <a:xfrm>
            <a:off x="3966605" y="3519298"/>
            <a:ext cx="2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</a:p>
        </p:txBody>
      </p:sp>
      <p:cxnSp>
        <p:nvCxnSpPr>
          <p:cNvPr id="127" name="ลูกศรเชื่อมต่อแบบตรง 126">
            <a:extLst>
              <a:ext uri="{FF2B5EF4-FFF2-40B4-BE49-F238E27FC236}">
                <a16:creationId xmlns:a16="http://schemas.microsoft.com/office/drawing/2014/main" id="{86BB1782-7161-43F5-8E1E-72D0811ACCAD}"/>
              </a:ext>
            </a:extLst>
          </p:cNvPr>
          <p:cNvCxnSpPr>
            <a:endCxn id="13" idx="2"/>
          </p:cNvCxnSpPr>
          <p:nvPr/>
        </p:nvCxnSpPr>
        <p:spPr>
          <a:xfrm flipV="1">
            <a:off x="1008754" y="2395707"/>
            <a:ext cx="1421977" cy="4839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ลูกศรเชื่อมต่อแบบตรง 128">
            <a:extLst>
              <a:ext uri="{FF2B5EF4-FFF2-40B4-BE49-F238E27FC236}">
                <a16:creationId xmlns:a16="http://schemas.microsoft.com/office/drawing/2014/main" id="{7580F003-66CD-49EF-BECC-A3B3BB2DE8C3}"/>
              </a:ext>
            </a:extLst>
          </p:cNvPr>
          <p:cNvCxnSpPr>
            <a:endCxn id="14" idx="2"/>
          </p:cNvCxnSpPr>
          <p:nvPr/>
        </p:nvCxnSpPr>
        <p:spPr>
          <a:xfrm>
            <a:off x="1008754" y="2879692"/>
            <a:ext cx="1421977" cy="159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ลูกศรเชื่อมต่อแบบตรง 130">
            <a:extLst>
              <a:ext uri="{FF2B5EF4-FFF2-40B4-BE49-F238E27FC236}">
                <a16:creationId xmlns:a16="http://schemas.microsoft.com/office/drawing/2014/main" id="{F0D47A22-7F0D-4471-BF66-CF23D575FE77}"/>
              </a:ext>
            </a:extLst>
          </p:cNvPr>
          <p:cNvCxnSpPr>
            <a:stCxn id="13" idx="6"/>
            <a:endCxn id="17" idx="2"/>
          </p:cNvCxnSpPr>
          <p:nvPr/>
        </p:nvCxnSpPr>
        <p:spPr>
          <a:xfrm>
            <a:off x="2893521" y="2395707"/>
            <a:ext cx="253918" cy="343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ลูกศรเชื่อมต่อแบบตรง 132">
            <a:extLst>
              <a:ext uri="{FF2B5EF4-FFF2-40B4-BE49-F238E27FC236}">
                <a16:creationId xmlns:a16="http://schemas.microsoft.com/office/drawing/2014/main" id="{8DEBBD7A-D61E-4347-B84A-B5E04AD557BF}"/>
              </a:ext>
            </a:extLst>
          </p:cNvPr>
          <p:cNvCxnSpPr>
            <a:stCxn id="13" idx="6"/>
            <a:endCxn id="18" idx="2"/>
          </p:cNvCxnSpPr>
          <p:nvPr/>
        </p:nvCxnSpPr>
        <p:spPr>
          <a:xfrm>
            <a:off x="2893521" y="2395707"/>
            <a:ext cx="253918" cy="958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ลูกศรเชื่อมต่อแบบตรง 134">
            <a:extLst>
              <a:ext uri="{FF2B5EF4-FFF2-40B4-BE49-F238E27FC236}">
                <a16:creationId xmlns:a16="http://schemas.microsoft.com/office/drawing/2014/main" id="{B408C7E1-92F9-43EE-A210-40CCF88D01DB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2893521" y="2123997"/>
            <a:ext cx="253918" cy="271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ลูกศรเชื่อมต่อแบบตรง 136">
            <a:extLst>
              <a:ext uri="{FF2B5EF4-FFF2-40B4-BE49-F238E27FC236}">
                <a16:creationId xmlns:a16="http://schemas.microsoft.com/office/drawing/2014/main" id="{45310763-F702-4DED-B364-1B4EDA0D56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2893521" y="2739144"/>
            <a:ext cx="253918" cy="300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ลูกศรเชื่อมต่อแบบตรง 138">
            <a:extLst>
              <a:ext uri="{FF2B5EF4-FFF2-40B4-BE49-F238E27FC236}">
                <a16:creationId xmlns:a16="http://schemas.microsoft.com/office/drawing/2014/main" id="{19D5D49A-CBCA-4D76-BBF7-81E81E398857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2893521" y="2123997"/>
            <a:ext cx="253918" cy="9155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ลูกศรเชื่อมต่อแบบตรง 140">
            <a:extLst>
              <a:ext uri="{FF2B5EF4-FFF2-40B4-BE49-F238E27FC236}">
                <a16:creationId xmlns:a16="http://schemas.microsoft.com/office/drawing/2014/main" id="{5956A88A-24CE-4FD5-B6B1-D4ADAADBBF3F}"/>
              </a:ext>
            </a:extLst>
          </p:cNvPr>
          <p:cNvCxnSpPr>
            <a:stCxn id="14" idx="6"/>
            <a:endCxn id="18" idx="2"/>
          </p:cNvCxnSpPr>
          <p:nvPr/>
        </p:nvCxnSpPr>
        <p:spPr>
          <a:xfrm>
            <a:off x="2893521" y="3039573"/>
            <a:ext cx="253918" cy="314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ลูกศรเชื่อมต่อแบบตรง 144">
            <a:extLst>
              <a:ext uri="{FF2B5EF4-FFF2-40B4-BE49-F238E27FC236}">
                <a16:creationId xmlns:a16="http://schemas.microsoft.com/office/drawing/2014/main" id="{54E6A3E5-522D-4A85-8FF6-E1A107926311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3610229" y="2123997"/>
            <a:ext cx="261136" cy="271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ลูกศรเชื่อมต่อแบบตรง 146">
            <a:extLst>
              <a:ext uri="{FF2B5EF4-FFF2-40B4-BE49-F238E27FC236}">
                <a16:creationId xmlns:a16="http://schemas.microsoft.com/office/drawing/2014/main" id="{C3C63ADE-234A-4B0F-94C9-F4AA8D188597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610229" y="2123997"/>
            <a:ext cx="276258" cy="9155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ลูกศรเชื่อมต่อแบบตรง 148">
            <a:extLst>
              <a:ext uri="{FF2B5EF4-FFF2-40B4-BE49-F238E27FC236}">
                <a16:creationId xmlns:a16="http://schemas.microsoft.com/office/drawing/2014/main" id="{A955267D-F20C-42E2-89C7-3E6A4A345098}"/>
              </a:ext>
            </a:extLst>
          </p:cNvPr>
          <p:cNvCxnSpPr>
            <a:stCxn id="17" idx="6"/>
            <a:endCxn id="15" idx="2"/>
          </p:cNvCxnSpPr>
          <p:nvPr/>
        </p:nvCxnSpPr>
        <p:spPr>
          <a:xfrm flipV="1">
            <a:off x="3610229" y="2395707"/>
            <a:ext cx="261136" cy="343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ลูกศรเชื่อมต่อแบบตรง 150">
            <a:extLst>
              <a:ext uri="{FF2B5EF4-FFF2-40B4-BE49-F238E27FC236}">
                <a16:creationId xmlns:a16="http://schemas.microsoft.com/office/drawing/2014/main" id="{E3DBE5A2-0F93-4002-B174-4B695A5A8F60}"/>
              </a:ext>
            </a:extLst>
          </p:cNvPr>
          <p:cNvCxnSpPr>
            <a:stCxn id="17" idx="6"/>
            <a:endCxn id="25" idx="2"/>
          </p:cNvCxnSpPr>
          <p:nvPr/>
        </p:nvCxnSpPr>
        <p:spPr>
          <a:xfrm>
            <a:off x="3610229" y="2739144"/>
            <a:ext cx="276258" cy="300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ลูกศรเชื่อมต่อแบบตรง 154">
            <a:extLst>
              <a:ext uri="{FF2B5EF4-FFF2-40B4-BE49-F238E27FC236}">
                <a16:creationId xmlns:a16="http://schemas.microsoft.com/office/drawing/2014/main" id="{95DF8081-D333-4A1F-BAC7-C1189203221F}"/>
              </a:ext>
            </a:extLst>
          </p:cNvPr>
          <p:cNvCxnSpPr>
            <a:stCxn id="18" idx="6"/>
            <a:endCxn id="15" idx="2"/>
          </p:cNvCxnSpPr>
          <p:nvPr/>
        </p:nvCxnSpPr>
        <p:spPr>
          <a:xfrm flipV="1">
            <a:off x="3610229" y="2395707"/>
            <a:ext cx="261136" cy="958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7" name="ลูกศรเชื่อมต่อแบบตรง 156">
            <a:extLst>
              <a:ext uri="{FF2B5EF4-FFF2-40B4-BE49-F238E27FC236}">
                <a16:creationId xmlns:a16="http://schemas.microsoft.com/office/drawing/2014/main" id="{69A7B590-74E0-49BF-9D7A-00A85248C1D9}"/>
              </a:ext>
            </a:extLst>
          </p:cNvPr>
          <p:cNvCxnSpPr>
            <a:stCxn id="18" idx="6"/>
            <a:endCxn id="25" idx="2"/>
          </p:cNvCxnSpPr>
          <p:nvPr/>
        </p:nvCxnSpPr>
        <p:spPr>
          <a:xfrm flipV="1">
            <a:off x="3610229" y="3039573"/>
            <a:ext cx="276258" cy="314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4" name="สี่เหลี่ยมผืนผ้า 163">
            <a:extLst>
              <a:ext uri="{FF2B5EF4-FFF2-40B4-BE49-F238E27FC236}">
                <a16:creationId xmlns:a16="http://schemas.microsoft.com/office/drawing/2014/main" id="{F21B5832-698B-4CF7-9FC6-19AE1254076D}"/>
              </a:ext>
            </a:extLst>
          </p:cNvPr>
          <p:cNvSpPr/>
          <p:nvPr/>
        </p:nvSpPr>
        <p:spPr>
          <a:xfrm>
            <a:off x="9452189" y="1206420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</a:t>
            </a:r>
          </a:p>
        </p:txBody>
      </p:sp>
      <p:sp>
        <p:nvSpPr>
          <p:cNvPr id="166" name="สี่เหลี่ยมผืนผ้า 165">
            <a:extLst>
              <a:ext uri="{FF2B5EF4-FFF2-40B4-BE49-F238E27FC236}">
                <a16:creationId xmlns:a16="http://schemas.microsoft.com/office/drawing/2014/main" id="{05B8C653-94B6-468B-9105-291594ECBEAC}"/>
              </a:ext>
            </a:extLst>
          </p:cNvPr>
          <p:cNvSpPr/>
          <p:nvPr/>
        </p:nvSpPr>
        <p:spPr>
          <a:xfrm>
            <a:off x="512728" y="2708912"/>
            <a:ext cx="5565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</a:t>
            </a:r>
          </a:p>
        </p:txBody>
      </p:sp>
      <p:sp>
        <p:nvSpPr>
          <p:cNvPr id="167" name="สี่เหลี่ยมผืนผ้า 166">
            <a:extLst>
              <a:ext uri="{FF2B5EF4-FFF2-40B4-BE49-F238E27FC236}">
                <a16:creationId xmlns:a16="http://schemas.microsoft.com/office/drawing/2014/main" id="{B6C93810-17F8-44C1-BEBD-E169A6D5FCC7}"/>
              </a:ext>
            </a:extLst>
          </p:cNvPr>
          <p:cNvSpPr/>
          <p:nvPr/>
        </p:nvSpPr>
        <p:spPr>
          <a:xfrm>
            <a:off x="4609699" y="299793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1</a:t>
            </a:r>
          </a:p>
        </p:txBody>
      </p:sp>
      <p:sp>
        <p:nvSpPr>
          <p:cNvPr id="171" name="สี่เหลี่ยมผืนผ้า 170">
            <a:extLst>
              <a:ext uri="{FF2B5EF4-FFF2-40B4-BE49-F238E27FC236}">
                <a16:creationId xmlns:a16="http://schemas.microsoft.com/office/drawing/2014/main" id="{42C6D509-833B-4EE7-8CE4-8050888C693F}"/>
              </a:ext>
            </a:extLst>
          </p:cNvPr>
          <p:cNvSpPr/>
          <p:nvPr/>
        </p:nvSpPr>
        <p:spPr>
          <a:xfrm>
            <a:off x="7518759" y="6125674"/>
            <a:ext cx="705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en-US" sz="2000" b="1" dirty="0"/>
          </a:p>
        </p:txBody>
      </p:sp>
      <p:sp>
        <p:nvSpPr>
          <p:cNvPr id="172" name="สี่เหลี่ยมผืนผ้า 171">
            <a:extLst>
              <a:ext uri="{FF2B5EF4-FFF2-40B4-BE49-F238E27FC236}">
                <a16:creationId xmlns:a16="http://schemas.microsoft.com/office/drawing/2014/main" id="{95D7D60E-7178-4449-8D9C-1020422AB54B}"/>
              </a:ext>
            </a:extLst>
          </p:cNvPr>
          <p:cNvSpPr/>
          <p:nvPr/>
        </p:nvSpPr>
        <p:spPr>
          <a:xfrm>
            <a:off x="7386195" y="4930893"/>
            <a:ext cx="970771" cy="970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8" name="ลูกศรเชื่อมต่อแบบตรง 177">
            <a:extLst>
              <a:ext uri="{FF2B5EF4-FFF2-40B4-BE49-F238E27FC236}">
                <a16:creationId xmlns:a16="http://schemas.microsoft.com/office/drawing/2014/main" id="{84360091-87A5-4685-AD87-2F53A5A845A7}"/>
              </a:ext>
            </a:extLst>
          </p:cNvPr>
          <p:cNvCxnSpPr>
            <a:cxnSpLocks/>
          </p:cNvCxnSpPr>
          <p:nvPr/>
        </p:nvCxnSpPr>
        <p:spPr>
          <a:xfrm>
            <a:off x="4159832" y="742664"/>
            <a:ext cx="6965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9" name="ลูกศรเชื่อมต่อแบบตรง 178">
            <a:extLst>
              <a:ext uri="{FF2B5EF4-FFF2-40B4-BE49-F238E27FC236}">
                <a16:creationId xmlns:a16="http://schemas.microsoft.com/office/drawing/2014/main" id="{09A8F664-B9FA-4820-A10B-DFA730C61BC6}"/>
              </a:ext>
            </a:extLst>
          </p:cNvPr>
          <p:cNvCxnSpPr>
            <a:cxnSpLocks/>
          </p:cNvCxnSpPr>
          <p:nvPr/>
        </p:nvCxnSpPr>
        <p:spPr>
          <a:xfrm>
            <a:off x="7330701" y="742664"/>
            <a:ext cx="5378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3" name="ลูกศรเชื่อมต่อแบบตรง 182">
            <a:extLst>
              <a:ext uri="{FF2B5EF4-FFF2-40B4-BE49-F238E27FC236}">
                <a16:creationId xmlns:a16="http://schemas.microsoft.com/office/drawing/2014/main" id="{8FA8D6B2-3AFF-42A6-AAA1-595C0FF04650}"/>
              </a:ext>
            </a:extLst>
          </p:cNvPr>
          <p:cNvCxnSpPr>
            <a:cxnSpLocks/>
          </p:cNvCxnSpPr>
          <p:nvPr/>
        </p:nvCxnSpPr>
        <p:spPr>
          <a:xfrm>
            <a:off x="5586283" y="2867229"/>
            <a:ext cx="9991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6" name="ตัวเชื่อมต่อ: หักมุม 185">
            <a:extLst>
              <a:ext uri="{FF2B5EF4-FFF2-40B4-BE49-F238E27FC236}">
                <a16:creationId xmlns:a16="http://schemas.microsoft.com/office/drawing/2014/main" id="{E70F5659-EFA1-456B-A435-4FAB5CE6B7EC}"/>
              </a:ext>
            </a:extLst>
          </p:cNvPr>
          <p:cNvCxnSpPr>
            <a:stCxn id="164" idx="2"/>
            <a:endCxn id="166" idx="0"/>
          </p:cNvCxnSpPr>
          <p:nvPr/>
        </p:nvCxnSpPr>
        <p:spPr>
          <a:xfrm rot="5400000">
            <a:off x="4684943" y="-2318181"/>
            <a:ext cx="1133160" cy="8921026"/>
          </a:xfrm>
          <a:prstGeom prst="bentConnector3">
            <a:avLst>
              <a:gd name="adj1" fmla="val 1726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1" name="ตัวเชื่อมต่อ: หักมุม 190">
            <a:extLst>
              <a:ext uri="{FF2B5EF4-FFF2-40B4-BE49-F238E27FC236}">
                <a16:creationId xmlns:a16="http://schemas.microsoft.com/office/drawing/2014/main" id="{88F985F3-DE0D-461C-893C-5EADBF046887}"/>
              </a:ext>
            </a:extLst>
          </p:cNvPr>
          <p:cNvCxnSpPr>
            <a:cxnSpLocks/>
            <a:stCxn id="99" idx="3"/>
            <a:endCxn id="87" idx="2"/>
          </p:cNvCxnSpPr>
          <p:nvPr/>
        </p:nvCxnSpPr>
        <p:spPr>
          <a:xfrm flipH="1">
            <a:off x="3378834" y="2466675"/>
            <a:ext cx="7403414" cy="2925130"/>
          </a:xfrm>
          <a:prstGeom prst="bentConnector5">
            <a:avLst>
              <a:gd name="adj1" fmla="val -3088"/>
              <a:gd name="adj2" fmla="val 73678"/>
              <a:gd name="adj3" fmla="val 10308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7" name="ลูกศรเชื่อมต่อแบบตรง 196">
            <a:extLst>
              <a:ext uri="{FF2B5EF4-FFF2-40B4-BE49-F238E27FC236}">
                <a16:creationId xmlns:a16="http://schemas.microsoft.com/office/drawing/2014/main" id="{635C3B0F-D9BE-45C0-8197-38D8BC6EA512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6211944" y="5382609"/>
            <a:ext cx="1015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9" name="รูปภาพ 78">
            <a:extLst>
              <a:ext uri="{FF2B5EF4-FFF2-40B4-BE49-F238E27FC236}">
                <a16:creationId xmlns:a16="http://schemas.microsoft.com/office/drawing/2014/main" id="{A4E93F3B-BC9C-4FA4-8503-E4C356243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296" y="69833"/>
            <a:ext cx="2116052" cy="1191133"/>
          </a:xfrm>
          <a:prstGeom prst="rect">
            <a:avLst/>
          </a:prstGeom>
        </p:spPr>
      </p:pic>
      <p:pic>
        <p:nvPicPr>
          <p:cNvPr id="80" name="รูปภาพ 79">
            <a:extLst>
              <a:ext uri="{FF2B5EF4-FFF2-40B4-BE49-F238E27FC236}">
                <a16:creationId xmlns:a16="http://schemas.microsoft.com/office/drawing/2014/main" id="{55A9941A-5F43-4A57-A731-30E0273A8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92" y="225238"/>
            <a:ext cx="2116596" cy="1191439"/>
          </a:xfrm>
          <a:prstGeom prst="rect">
            <a:avLst/>
          </a:prstGeom>
        </p:spPr>
      </p:pic>
      <p:cxnSp>
        <p:nvCxnSpPr>
          <p:cNvPr id="82" name="ลูกศรเชื่อมต่อแบบตรง 81">
            <a:extLst>
              <a:ext uri="{FF2B5EF4-FFF2-40B4-BE49-F238E27FC236}">
                <a16:creationId xmlns:a16="http://schemas.microsoft.com/office/drawing/2014/main" id="{15293152-608C-46B0-A24D-D60BEE283FC1}"/>
              </a:ext>
            </a:extLst>
          </p:cNvPr>
          <p:cNvCxnSpPr>
            <a:cxnSpLocks/>
          </p:cNvCxnSpPr>
          <p:nvPr/>
        </p:nvCxnSpPr>
        <p:spPr>
          <a:xfrm>
            <a:off x="2567871" y="749207"/>
            <a:ext cx="6965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7FF8E151-1944-40CF-BB27-9F8EC6A373D3}"/>
              </a:ext>
            </a:extLst>
          </p:cNvPr>
          <p:cNvSpPr txBox="1"/>
          <p:nvPr/>
        </p:nvSpPr>
        <p:spPr>
          <a:xfrm>
            <a:off x="415813" y="2958567"/>
            <a:ext cx="73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(.CSV)</a:t>
            </a:r>
          </a:p>
        </p:txBody>
      </p:sp>
    </p:spTree>
    <p:extLst>
      <p:ext uri="{BB962C8B-B14F-4D97-AF65-F5344CB8AC3E}">
        <p14:creationId xmlns:p14="http://schemas.microsoft.com/office/powerpoint/2010/main" val="2375492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กราฟิก 3" descr="ผู้ชาย">
            <a:extLst>
              <a:ext uri="{FF2B5EF4-FFF2-40B4-BE49-F238E27FC236}">
                <a16:creationId xmlns:a16="http://schemas.microsoft.com/office/drawing/2014/main" id="{6B24B778-6DAB-420B-80E8-F450FB608EB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277" y="1624665"/>
            <a:ext cx="2849230" cy="2849230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1DF2B325-A7DC-4159-970F-B5FA86476B3A}"/>
              </a:ext>
            </a:extLst>
          </p:cNvPr>
          <p:cNvSpPr/>
          <p:nvPr/>
        </p:nvSpPr>
        <p:spPr>
          <a:xfrm>
            <a:off x="3154998" y="485774"/>
            <a:ext cx="5800725" cy="6029325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วงรี 5">
            <a:extLst>
              <a:ext uri="{FF2B5EF4-FFF2-40B4-BE49-F238E27FC236}">
                <a16:creationId xmlns:a16="http://schemas.microsoft.com/office/drawing/2014/main" id="{BB436E1C-66FA-4E15-8D74-10929138B804}"/>
              </a:ext>
            </a:extLst>
          </p:cNvPr>
          <p:cNvSpPr/>
          <p:nvPr/>
        </p:nvSpPr>
        <p:spPr>
          <a:xfrm>
            <a:off x="3254925" y="1883424"/>
            <a:ext cx="2619375" cy="1507806"/>
          </a:xfrm>
          <a:prstGeom prst="ellips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วงรี 6">
            <a:extLst>
              <a:ext uri="{FF2B5EF4-FFF2-40B4-BE49-F238E27FC236}">
                <a16:creationId xmlns:a16="http://schemas.microsoft.com/office/drawing/2014/main" id="{17E9781B-9599-458E-A9BF-D8BB612951EA}"/>
              </a:ext>
            </a:extLst>
          </p:cNvPr>
          <p:cNvSpPr/>
          <p:nvPr/>
        </p:nvSpPr>
        <p:spPr>
          <a:xfrm>
            <a:off x="5896593" y="894362"/>
            <a:ext cx="2619375" cy="1507806"/>
          </a:xfrm>
          <a:prstGeom prst="ellips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78936A22-D15E-4E6D-919F-A8899DEAA4B7}"/>
              </a:ext>
            </a:extLst>
          </p:cNvPr>
          <p:cNvSpPr txBox="1"/>
          <p:nvPr/>
        </p:nvSpPr>
        <p:spPr>
          <a:xfrm>
            <a:off x="555678" y="4657725"/>
            <a:ext cx="74732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ผู้ใช้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2AB2C216-058C-4BBF-A5BD-C047ED5E79A6}"/>
              </a:ext>
            </a:extLst>
          </p:cNvPr>
          <p:cNvSpPr txBox="1"/>
          <p:nvPr/>
        </p:nvSpPr>
        <p:spPr>
          <a:xfrm>
            <a:off x="10227898" y="4554409"/>
            <a:ext cx="148630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ผู้ดูแลระบบ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กราฟิก 3" descr="ผู้ชาย">
            <a:extLst>
              <a:ext uri="{FF2B5EF4-FFF2-40B4-BE49-F238E27FC236}">
                <a16:creationId xmlns:a16="http://schemas.microsoft.com/office/drawing/2014/main" id="{C4E34A95-3ED8-4F3F-B0C5-EFA529C334B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8852" y="1705179"/>
            <a:ext cx="2849230" cy="2849230"/>
          </a:xfrm>
          <a:prstGeom prst="rect">
            <a:avLst/>
          </a:prstGeom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B39BA461-7349-4D67-BB96-14C0ECE3E1ED}"/>
              </a:ext>
            </a:extLst>
          </p:cNvPr>
          <p:cNvSpPr txBox="1"/>
          <p:nvPr/>
        </p:nvSpPr>
        <p:spPr>
          <a:xfrm>
            <a:off x="3653947" y="2218283"/>
            <a:ext cx="1821331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ตรวจสอบท่าทางใน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การออกกำลังกาย</a:t>
            </a: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FFF4FB14-7D81-47D7-9AB7-EAF4EED0C38B}"/>
              </a:ext>
            </a:extLst>
          </p:cNvPr>
          <p:cNvSpPr txBox="1"/>
          <p:nvPr/>
        </p:nvSpPr>
        <p:spPr>
          <a:xfrm>
            <a:off x="6286341" y="1467982"/>
            <a:ext cx="1917513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เพิ่มท่าออกกำลังกาย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0529545C-1D4A-46A8-8272-6EFD6615C37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715383" y="2637327"/>
            <a:ext cx="1539542" cy="62022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>
            <a:extLst>
              <a:ext uri="{FF2B5EF4-FFF2-40B4-BE49-F238E27FC236}">
                <a16:creationId xmlns:a16="http://schemas.microsoft.com/office/drawing/2014/main" id="{ED3BC1B8-AA88-4EEC-969B-93725C80AE77}"/>
              </a:ext>
            </a:extLst>
          </p:cNvPr>
          <p:cNvCxnSpPr>
            <a:cxnSpLocks/>
            <a:endCxn id="7" idx="6"/>
          </p:cNvCxnSpPr>
          <p:nvPr/>
        </p:nvCxnSpPr>
        <p:spPr>
          <a:xfrm flipH="1" flipV="1">
            <a:off x="8515968" y="1648265"/>
            <a:ext cx="1444801" cy="14815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วงรี 20">
            <a:extLst>
              <a:ext uri="{FF2B5EF4-FFF2-40B4-BE49-F238E27FC236}">
                <a16:creationId xmlns:a16="http://schemas.microsoft.com/office/drawing/2014/main" id="{11FF5B98-6785-4E83-A28B-D52AD93D263F}"/>
              </a:ext>
            </a:extLst>
          </p:cNvPr>
          <p:cNvSpPr/>
          <p:nvPr/>
        </p:nvSpPr>
        <p:spPr>
          <a:xfrm>
            <a:off x="5974227" y="2734906"/>
            <a:ext cx="2619375" cy="1507806"/>
          </a:xfrm>
          <a:prstGeom prst="ellips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วงรี 21">
            <a:extLst>
              <a:ext uri="{FF2B5EF4-FFF2-40B4-BE49-F238E27FC236}">
                <a16:creationId xmlns:a16="http://schemas.microsoft.com/office/drawing/2014/main" id="{53829984-FD28-434D-9D87-2B60E9410C34}"/>
              </a:ext>
            </a:extLst>
          </p:cNvPr>
          <p:cNvSpPr/>
          <p:nvPr/>
        </p:nvSpPr>
        <p:spPr>
          <a:xfrm>
            <a:off x="6075902" y="4585244"/>
            <a:ext cx="2619375" cy="1507806"/>
          </a:xfrm>
          <a:prstGeom prst="ellips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ลูกศรเชื่อมต่อแบบตรง 24">
            <a:extLst>
              <a:ext uri="{FF2B5EF4-FFF2-40B4-BE49-F238E27FC236}">
                <a16:creationId xmlns:a16="http://schemas.microsoft.com/office/drawing/2014/main" id="{BFB97454-92F4-4897-AB82-06356FA73AF1}"/>
              </a:ext>
            </a:extLst>
          </p:cNvPr>
          <p:cNvCxnSpPr>
            <a:cxnSpLocks/>
          </p:cNvCxnSpPr>
          <p:nvPr/>
        </p:nvCxnSpPr>
        <p:spPr>
          <a:xfrm flipH="1">
            <a:off x="8618319" y="3099839"/>
            <a:ext cx="1342450" cy="28219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27">
            <a:extLst>
              <a:ext uri="{FF2B5EF4-FFF2-40B4-BE49-F238E27FC236}">
                <a16:creationId xmlns:a16="http://schemas.microsoft.com/office/drawing/2014/main" id="{31CF223A-9E5D-4C55-9F53-99029589A4E3}"/>
              </a:ext>
            </a:extLst>
          </p:cNvPr>
          <p:cNvCxnSpPr>
            <a:cxnSpLocks/>
            <a:endCxn id="22" idx="6"/>
          </p:cNvCxnSpPr>
          <p:nvPr/>
        </p:nvCxnSpPr>
        <p:spPr>
          <a:xfrm flipH="1">
            <a:off x="8695277" y="3099839"/>
            <a:ext cx="1265492" cy="22393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6302980B-0999-4758-9F29-F3E26839D52E}"/>
              </a:ext>
            </a:extLst>
          </p:cNvPr>
          <p:cNvSpPr/>
          <p:nvPr/>
        </p:nvSpPr>
        <p:spPr>
          <a:xfrm>
            <a:off x="6408267" y="3309966"/>
            <a:ext cx="18357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ลบท่าออกกำลังกาย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086904D2-EFB7-4A55-BF27-6260AA66C6E5}"/>
              </a:ext>
            </a:extLst>
          </p:cNvPr>
          <p:cNvSpPr/>
          <p:nvPr/>
        </p:nvSpPr>
        <p:spPr>
          <a:xfrm>
            <a:off x="6410285" y="5185737"/>
            <a:ext cx="2023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แก้ไขท่าออกกำลังกาย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9949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DC311E53-4A0C-4594-9B2F-2BA5EA43E6BC}"/>
              </a:ext>
            </a:extLst>
          </p:cNvPr>
          <p:cNvSpPr txBox="1"/>
          <p:nvPr/>
        </p:nvSpPr>
        <p:spPr>
          <a:xfrm>
            <a:off x="4372174" y="40666"/>
            <a:ext cx="16979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supermarket" panose="02000000000000000000" pitchFamily="2" charset="0"/>
                <a:cs typeface="supermarket" panose="02000000000000000000" pitchFamily="2" charset="0"/>
              </a:rPr>
              <a:t>OpenCV</a:t>
            </a:r>
            <a:endParaRPr lang="en-US" dirty="0"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877B31E4-CBA3-483A-A929-F00EE5ECACC6}"/>
              </a:ext>
            </a:extLst>
          </p:cNvPr>
          <p:cNvSpPr txBox="1"/>
          <p:nvPr/>
        </p:nvSpPr>
        <p:spPr>
          <a:xfrm>
            <a:off x="6194191" y="71443"/>
            <a:ext cx="246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upermarket" panose="02000000000000000000" pitchFamily="2" charset="0"/>
                <a:cs typeface="supermarket" panose="02000000000000000000" pitchFamily="2" charset="0"/>
              </a:rPr>
              <a:t>OPENPOSE </a:t>
            </a:r>
          </a:p>
          <a:p>
            <a:r>
              <a:rPr lang="en-US" dirty="0">
                <a:latin typeface="supermarket" panose="02000000000000000000" pitchFamily="2" charset="0"/>
                <a:cs typeface="supermarket" panose="02000000000000000000" pitchFamily="2" charset="0"/>
              </a:rPr>
              <a:t>Python API</a:t>
            </a: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BAABB32F-952F-48FF-8C47-DC46FD6D6D73}"/>
              </a:ext>
            </a:extLst>
          </p:cNvPr>
          <p:cNvSpPr txBox="1"/>
          <p:nvPr/>
        </p:nvSpPr>
        <p:spPr>
          <a:xfrm>
            <a:off x="5799450" y="1926395"/>
            <a:ext cx="72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JSON</a:t>
            </a: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85FCCAAF-9181-4D23-88D2-FFC559156AA2}"/>
              </a:ext>
            </a:extLst>
          </p:cNvPr>
          <p:cNvSpPr txBox="1"/>
          <p:nvPr/>
        </p:nvSpPr>
        <p:spPr>
          <a:xfrm>
            <a:off x="5881775" y="5261437"/>
            <a:ext cx="55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CSV</a:t>
            </a: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8A28216E-99DE-4C51-991D-A630B0C1D605}"/>
              </a:ext>
            </a:extLst>
          </p:cNvPr>
          <p:cNvSpPr/>
          <p:nvPr/>
        </p:nvSpPr>
        <p:spPr>
          <a:xfrm>
            <a:off x="6888945" y="1926395"/>
            <a:ext cx="54992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cs typeface="TH SarabunPSK" panose="020B0500040200020003" pitchFamily="34" charset="-34"/>
              </a:rPr>
              <a:t>"pose_keypoints_2d":[582.349,507.866,0.845918,746.975,631.307,0.587007,...],</a:t>
            </a:r>
          </a:p>
          <a:p>
            <a:r>
              <a:rPr lang="en-US" sz="800" dirty="0">
                <a:cs typeface="TH SarabunPSK" panose="020B0500040200020003" pitchFamily="34" charset="-34"/>
              </a:rPr>
              <a:t>            "face_keypoints_2d":[468.725,715.636,0.189116,554.963,652.863,0.665039,...],</a:t>
            </a:r>
          </a:p>
          <a:p>
            <a:r>
              <a:rPr lang="en-US" sz="800" dirty="0">
                <a:cs typeface="TH SarabunPSK" panose="020B0500040200020003" pitchFamily="34" charset="-34"/>
              </a:rPr>
              <a:t>            "hand_left_keypoints_2d":[746.975,631.307,0.587007,615.659,617.567,0.377899,...],</a:t>
            </a:r>
          </a:p>
          <a:p>
            <a:r>
              <a:rPr lang="en-US" sz="800" dirty="0">
                <a:cs typeface="TH SarabunPSK" panose="020B0500040200020003" pitchFamily="34" charset="-34"/>
              </a:rPr>
              <a:t>            "hand_right_keypoints_2d":[617.581,472.65,0.797508,0,0,0,723.431,462.783,0.88765,...]</a:t>
            </a:r>
          </a:p>
          <a:p>
            <a:r>
              <a:rPr lang="en-US" sz="800" dirty="0">
                <a:cs typeface="TH SarabunPSK" panose="020B0500040200020003" pitchFamily="34" charset="-34"/>
              </a:rPr>
              <a:t>            "pose_keypoints_3d":[582.349,507.866,507.866,0.845918,507.866,746.975,631.307,0.587007,...],</a:t>
            </a:r>
          </a:p>
          <a:p>
            <a:r>
              <a:rPr lang="en-US" sz="800" dirty="0">
                <a:cs typeface="TH SarabunPSK" panose="020B0500040200020003" pitchFamily="34" charset="-34"/>
              </a:rPr>
              <a:t>            "face_keypoints_3d":[468.725,715.636,715.636,0.189116,715.636,554.963,652.863,0.665039,...],</a:t>
            </a:r>
          </a:p>
          <a:p>
            <a:r>
              <a:rPr lang="en-US" sz="800" dirty="0">
                <a:cs typeface="TH SarabunPSK" panose="020B0500040200020003" pitchFamily="34" charset="-34"/>
              </a:rPr>
              <a:t>            "hand_left_keypoints_3d":[746.975,631.307,631.307,0.587007,631.307,615.659,617.567,0.377899,...],</a:t>
            </a:r>
          </a:p>
          <a:p>
            <a:r>
              <a:rPr lang="en-US" sz="800" dirty="0">
                <a:cs typeface="TH SarabunPSK" panose="020B0500040200020003" pitchFamily="34" charset="-34"/>
              </a:rPr>
              <a:t>            "hand_right_keypoints_3d":[617.581,472.65,472.65,0.797508,472.65,0,0,0,723.431,462.783,0.88765,...]</a:t>
            </a:r>
          </a:p>
        </p:txBody>
      </p:sp>
      <p:graphicFrame>
        <p:nvGraphicFramePr>
          <p:cNvPr id="17" name="ตาราง 16">
            <a:extLst>
              <a:ext uri="{FF2B5EF4-FFF2-40B4-BE49-F238E27FC236}">
                <a16:creationId xmlns:a16="http://schemas.microsoft.com/office/drawing/2014/main" id="{BAFBEC39-0045-474F-BBBF-727EF16E4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751957"/>
              </p:ext>
            </p:extLst>
          </p:nvPr>
        </p:nvGraphicFramePr>
        <p:xfrm>
          <a:off x="6988340" y="3964822"/>
          <a:ext cx="4814991" cy="259323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854410">
                  <a:extLst>
                    <a:ext uri="{9D8B030D-6E8A-4147-A177-3AD203B41FA5}">
                      <a16:colId xmlns:a16="http://schemas.microsoft.com/office/drawing/2014/main" val="1753739993"/>
                    </a:ext>
                  </a:extLst>
                </a:gridCol>
                <a:gridCol w="642269">
                  <a:extLst>
                    <a:ext uri="{9D8B030D-6E8A-4147-A177-3AD203B41FA5}">
                      <a16:colId xmlns:a16="http://schemas.microsoft.com/office/drawing/2014/main" val="2285785996"/>
                    </a:ext>
                  </a:extLst>
                </a:gridCol>
                <a:gridCol w="647213">
                  <a:extLst>
                    <a:ext uri="{9D8B030D-6E8A-4147-A177-3AD203B41FA5}">
                      <a16:colId xmlns:a16="http://schemas.microsoft.com/office/drawing/2014/main" val="2241323083"/>
                    </a:ext>
                  </a:extLst>
                </a:gridCol>
                <a:gridCol w="689011">
                  <a:extLst>
                    <a:ext uri="{9D8B030D-6E8A-4147-A177-3AD203B41FA5}">
                      <a16:colId xmlns:a16="http://schemas.microsoft.com/office/drawing/2014/main" val="2530873022"/>
                    </a:ext>
                  </a:extLst>
                </a:gridCol>
                <a:gridCol w="645864">
                  <a:extLst>
                    <a:ext uri="{9D8B030D-6E8A-4147-A177-3AD203B41FA5}">
                      <a16:colId xmlns:a16="http://schemas.microsoft.com/office/drawing/2014/main" val="1616195155"/>
                    </a:ext>
                  </a:extLst>
                </a:gridCol>
                <a:gridCol w="647213">
                  <a:extLst>
                    <a:ext uri="{9D8B030D-6E8A-4147-A177-3AD203B41FA5}">
                      <a16:colId xmlns:a16="http://schemas.microsoft.com/office/drawing/2014/main" val="1031418813"/>
                    </a:ext>
                  </a:extLst>
                </a:gridCol>
                <a:gridCol w="689011">
                  <a:extLst>
                    <a:ext uri="{9D8B030D-6E8A-4147-A177-3AD203B41FA5}">
                      <a16:colId xmlns:a16="http://schemas.microsoft.com/office/drawing/2014/main" val="1183024948"/>
                    </a:ext>
                  </a:extLst>
                </a:gridCol>
              </a:tblGrid>
              <a:tr h="2157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Pose Output </a:t>
                      </a:r>
                      <a:endParaRPr lang="en-US" sz="1100" dirty="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keypoints 1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keypoints 2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keypoints</a:t>
                      </a:r>
                      <a:r>
                        <a:rPr lang="en-US" sz="11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3</a:t>
                      </a:r>
                      <a:endParaRPr lang="en-US" sz="1100" dirty="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keypoints 4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keypoints 5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keypoints 6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extLst>
                  <a:ext uri="{0D108BD9-81ED-4DB2-BD59-A6C34878D82A}">
                    <a16:rowId xmlns:a16="http://schemas.microsoft.com/office/drawing/2014/main" val="1680043316"/>
                  </a:ext>
                </a:extLst>
              </a:tr>
              <a:tr h="2157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x0,  "Nose" 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509.948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496.216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489.066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475.202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457.875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454.211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extLst>
                  <a:ext uri="{0D108BD9-81ED-4DB2-BD59-A6C34878D82A}">
                    <a16:rowId xmlns:a16="http://schemas.microsoft.com/office/drawing/2014/main" val="2414364361"/>
                  </a:ext>
                </a:extLst>
              </a:tr>
              <a:tr h="2157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y0,  "Nose" 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433.291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461.134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482.063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510.145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537.903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541.555</a:t>
                      </a:r>
                      <a:endParaRPr lang="en-US" sz="1100" dirty="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extLst>
                  <a:ext uri="{0D108BD9-81ED-4DB2-BD59-A6C34878D82A}">
                    <a16:rowId xmlns:a16="http://schemas.microsoft.com/office/drawing/2014/main" val="3201507874"/>
                  </a:ext>
                </a:extLst>
              </a:tr>
              <a:tr h="2157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c0,  "Nose"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0.814327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0.79594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0.782292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0.763333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0.796098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0.774719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extLst>
                  <a:ext uri="{0D108BD9-81ED-4DB2-BD59-A6C34878D82A}">
                    <a16:rowId xmlns:a16="http://schemas.microsoft.com/office/drawing/2014/main" val="1202409793"/>
                  </a:ext>
                </a:extLst>
              </a:tr>
              <a:tr h="2157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x1,  "Neck"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290.205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286.636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279.771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272.705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265.793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262.382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extLst>
                  <a:ext uri="{0D108BD9-81ED-4DB2-BD59-A6C34878D82A}">
                    <a16:rowId xmlns:a16="http://schemas.microsoft.com/office/drawing/2014/main" val="3407771330"/>
                  </a:ext>
                </a:extLst>
              </a:tr>
              <a:tr h="2157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y1,  "Neck"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607.826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614.831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621.726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628.72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628.859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632.344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extLst>
                  <a:ext uri="{0D108BD9-81ED-4DB2-BD59-A6C34878D82A}">
                    <a16:rowId xmlns:a16="http://schemas.microsoft.com/office/drawing/2014/main" val="3831489247"/>
                  </a:ext>
                </a:extLst>
              </a:tr>
              <a:tr h="2157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c1,  "Neck"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0.553807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0.531956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0.572829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0.577432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0.601575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0.576434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extLst>
                  <a:ext uri="{0D108BD9-81ED-4DB2-BD59-A6C34878D82A}">
                    <a16:rowId xmlns:a16="http://schemas.microsoft.com/office/drawing/2014/main" val="2230221733"/>
                  </a:ext>
                </a:extLst>
              </a:tr>
              <a:tr h="2157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x2,  "RShoulder"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213.355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216.861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213.451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216.909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220.44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227.355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extLst>
                  <a:ext uri="{0D108BD9-81ED-4DB2-BD59-A6C34878D82A}">
                    <a16:rowId xmlns:a16="http://schemas.microsoft.com/office/drawing/2014/main" val="1477548856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y2,  "</a:t>
                      </a:r>
                      <a:r>
                        <a:rPr lang="en-US" sz="1100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RShoulder</a:t>
                      </a:r>
                      <a:r>
                        <a:rPr lang="en-US" sz="11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"</a:t>
                      </a:r>
                      <a:endParaRPr lang="en-US" sz="1100" dirty="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632.207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628.824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639.197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646.212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649.733</a:t>
                      </a:r>
                      <a:endParaRPr lang="en-US" sz="1100" dirty="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653.115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extLst>
                  <a:ext uri="{0D108BD9-81ED-4DB2-BD59-A6C34878D82A}">
                    <a16:rowId xmlns:a16="http://schemas.microsoft.com/office/drawing/2014/main" val="3913127408"/>
                  </a:ext>
                </a:extLst>
              </a:tr>
              <a:tr h="2157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c2,  "</a:t>
                      </a:r>
                      <a:r>
                        <a:rPr lang="en-US" sz="1100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RShoulder</a:t>
                      </a:r>
                      <a:r>
                        <a:rPr lang="en-US" sz="11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"</a:t>
                      </a:r>
                      <a:endParaRPr lang="en-US" sz="1100" dirty="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0.503318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0.518037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0.53368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0.558326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0.584394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0.603601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extLst>
                  <a:ext uri="{0D108BD9-81ED-4DB2-BD59-A6C34878D82A}">
                    <a16:rowId xmlns:a16="http://schemas.microsoft.com/office/drawing/2014/main" val="1781293687"/>
                  </a:ext>
                </a:extLst>
              </a:tr>
              <a:tr h="2157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x3,  "RElbow"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185.54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199.386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206.46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209.818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206.408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202.915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extLst>
                  <a:ext uri="{0D108BD9-81ED-4DB2-BD59-A6C34878D82A}">
                    <a16:rowId xmlns:a16="http://schemas.microsoft.com/office/drawing/2014/main" val="2149684702"/>
                  </a:ext>
                </a:extLst>
              </a:tr>
              <a:tr h="2157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y3,  "RElbow"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1012.72</a:t>
                      </a:r>
                      <a:endParaRPr lang="en-US" sz="1100" dirty="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1016.16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1012.59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995.193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984.697</a:t>
                      </a:r>
                      <a:endParaRPr lang="en-US" sz="11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974.325</a:t>
                      </a:r>
                      <a:endParaRPr lang="en-US" sz="1100" dirty="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8540" marR="48540" marT="0" marB="0" anchor="b"/>
                </a:tc>
                <a:extLst>
                  <a:ext uri="{0D108BD9-81ED-4DB2-BD59-A6C34878D82A}">
                    <a16:rowId xmlns:a16="http://schemas.microsoft.com/office/drawing/2014/main" val="1254468666"/>
                  </a:ext>
                </a:extLst>
              </a:tr>
            </a:tbl>
          </a:graphicData>
        </a:graphic>
      </p:graphicFrame>
      <p:pic>
        <p:nvPicPr>
          <p:cNvPr id="21" name="[Project-1]ทดสอบเมื่อ 25-11-2018">
            <a:hlinkClick r:id="" action="ppaction://media"/>
            <a:extLst>
              <a:ext uri="{FF2B5EF4-FFF2-40B4-BE49-F238E27FC236}">
                <a16:creationId xmlns:a16="http://schemas.microsoft.com/office/drawing/2014/main" id="{34580E86-A9A3-427F-BA2E-1505442AF9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1962" y="826505"/>
            <a:ext cx="3343012" cy="5928495"/>
          </a:xfrm>
          <a:prstGeom prst="rect">
            <a:avLst/>
          </a:prstGeom>
        </p:spPr>
      </p:pic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4FC78BAB-F8FB-42B6-B7B4-CE6D200ECB55}"/>
              </a:ext>
            </a:extLst>
          </p:cNvPr>
          <p:cNvSpPr txBox="1"/>
          <p:nvPr/>
        </p:nvSpPr>
        <p:spPr>
          <a:xfrm>
            <a:off x="5980463" y="179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DDF2C319-8659-4A9C-99C8-071CDF1B2B19}"/>
              </a:ext>
            </a:extLst>
          </p:cNvPr>
          <p:cNvSpPr txBox="1"/>
          <p:nvPr/>
        </p:nvSpPr>
        <p:spPr>
          <a:xfrm>
            <a:off x="-103516" y="-82445"/>
            <a:ext cx="1918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Input</a:t>
            </a:r>
          </a:p>
        </p:txBody>
      </p:sp>
      <p:cxnSp>
        <p:nvCxnSpPr>
          <p:cNvPr id="28" name="ตัวเชื่อมต่อ: หักมุม 27">
            <a:extLst>
              <a:ext uri="{FF2B5EF4-FFF2-40B4-BE49-F238E27FC236}">
                <a16:creationId xmlns:a16="http://schemas.microsoft.com/office/drawing/2014/main" id="{F8BA801B-7821-4F3E-81B1-D2D2A3B41558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>
            <a:off x="4676945" y="3778470"/>
            <a:ext cx="2965710" cy="2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2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รูปภาพ 1" descr="machine-learning-4-data-proportion">
            <a:extLst>
              <a:ext uri="{FF2B5EF4-FFF2-40B4-BE49-F238E27FC236}">
                <a16:creationId xmlns:a16="http://schemas.microsoft.com/office/drawing/2014/main" id="{790CDA5F-4CF9-407E-81E3-3ED8E3674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2" y="4905705"/>
            <a:ext cx="517207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">
            <a:extLst>
              <a:ext uri="{FF2B5EF4-FFF2-40B4-BE49-F238E27FC236}">
                <a16:creationId xmlns:a16="http://schemas.microsoft.com/office/drawing/2014/main" id="{520CDDDD-9EC5-4517-9D67-099C27721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29700"/>
            <a:ext cx="184731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H SarabunPSK" panose="020B0500040200020003" pitchFamily="34" charset="-34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H SarabunPSK" panose="020B0500040200020003" pitchFamily="34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H SarabunPSK" panose="020B0500040200020003" pitchFamily="34" charset="-34"/>
              </a:rPr>
            </a:b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สี่เหลี่ยมผืนผ้า 35">
            <a:extLst>
              <a:ext uri="{FF2B5EF4-FFF2-40B4-BE49-F238E27FC236}">
                <a16:creationId xmlns:a16="http://schemas.microsoft.com/office/drawing/2014/main" id="{CA50C7AD-DF94-4242-BB42-F3229B666525}"/>
              </a:ext>
            </a:extLst>
          </p:cNvPr>
          <p:cNvSpPr/>
          <p:nvPr/>
        </p:nvSpPr>
        <p:spPr>
          <a:xfrm>
            <a:off x="1098712" y="2335526"/>
            <a:ext cx="11581699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FF9933"/>
                </a:solidFill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Training set</a:t>
            </a:r>
            <a:r>
              <a:rPr lang="th-TH" altLang="en-US" sz="3600" b="1" dirty="0">
                <a:solidFill>
                  <a:srgbClr val="FF9933"/>
                </a:solidFill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altLang="en-US" sz="3600" b="1" dirty="0">
                <a:solidFill>
                  <a:srgbClr val="FF9933"/>
                </a:solidFill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แบ่งข้อมูล</a:t>
            </a:r>
            <a:r>
              <a:rPr lang="en-US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 80 % </a:t>
            </a:r>
            <a:r>
              <a:rPr lang="th-TH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 เพื่อนำไป สอน </a:t>
            </a:r>
            <a:r>
              <a:rPr lang="en-US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en-US" altLang="en-US" sz="1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CC66"/>
                </a:solidFill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Development set </a:t>
            </a:r>
            <a:r>
              <a:rPr lang="th-TH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แบ่งข้อมูล</a:t>
            </a:r>
            <a:r>
              <a:rPr lang="en-US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 10 %</a:t>
            </a:r>
            <a:r>
              <a:rPr lang="th-TH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  เพื่อนำไปเลือก </a:t>
            </a:r>
            <a:r>
              <a:rPr lang="en-US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model </a:t>
            </a:r>
            <a:r>
              <a:rPr lang="th-TH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ที่มีค่าผิดพลาดน้อยที่สุด</a:t>
            </a:r>
            <a:endParaRPr lang="en-US" altLang="en-US" sz="1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7EA6E0"/>
                </a:solidFill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Test set </a:t>
            </a:r>
            <a:r>
              <a:rPr lang="th-TH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แบ่งข้อมูล</a:t>
            </a:r>
            <a:r>
              <a:rPr lang="en-US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 10 %</a:t>
            </a:r>
            <a:r>
              <a:rPr lang="th-TH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  เพื่อนำไปทดสอบ </a:t>
            </a:r>
            <a:r>
              <a:rPr lang="en-US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model </a:t>
            </a:r>
            <a:r>
              <a:rPr lang="th-TH" altLang="en-US" sz="3600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ว่ามีประสิทธิภาพหรือไม่</a:t>
            </a:r>
            <a:endParaRPr lang="en-US" altLang="en-US" sz="1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C783A965-112C-40C7-9F3A-F07F06A6B6A5}"/>
              </a:ext>
            </a:extLst>
          </p:cNvPr>
          <p:cNvSpPr txBox="1"/>
          <p:nvPr/>
        </p:nvSpPr>
        <p:spPr>
          <a:xfrm>
            <a:off x="-36375" y="0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supermarket" panose="02000000000000000000" pitchFamily="2" charset="0"/>
                <a:cs typeface="supermarket" panose="02000000000000000000" pitchFamily="2" charset="0"/>
              </a:rPr>
              <a:t>Data set</a:t>
            </a: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1A0082C6-8BB3-4735-BA64-13EAB732A91D}"/>
              </a:ext>
            </a:extLst>
          </p:cNvPr>
          <p:cNvSpPr txBox="1"/>
          <p:nvPr/>
        </p:nvSpPr>
        <p:spPr>
          <a:xfrm>
            <a:off x="4912451" y="765866"/>
            <a:ext cx="24432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การแบ่งข้อมูล</a:t>
            </a:r>
            <a:endParaRPr lang="en-US" sz="4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27282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C7BD0B6D-F1BA-403F-A5D0-E746CBBD79FE}"/>
              </a:ext>
            </a:extLst>
          </p:cNvPr>
          <p:cNvSpPr txBox="1"/>
          <p:nvPr/>
        </p:nvSpPr>
        <p:spPr>
          <a:xfrm>
            <a:off x="4616286" y="78460"/>
            <a:ext cx="30636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upermarket" panose="02000000000000000000" pitchFamily="2" charset="0"/>
                <a:cs typeface="supermarket" panose="02000000000000000000" pitchFamily="2" charset="0"/>
              </a:rPr>
              <a:t>Deep learning</a:t>
            </a:r>
          </a:p>
        </p:txBody>
      </p:sp>
      <p:sp>
        <p:nvSpPr>
          <p:cNvPr id="3" name="วงรี 2">
            <a:extLst>
              <a:ext uri="{FF2B5EF4-FFF2-40B4-BE49-F238E27FC236}">
                <a16:creationId xmlns:a16="http://schemas.microsoft.com/office/drawing/2014/main" id="{E9D2971D-8D8D-4273-893D-4943176028D1}"/>
              </a:ext>
            </a:extLst>
          </p:cNvPr>
          <p:cNvSpPr/>
          <p:nvPr/>
        </p:nvSpPr>
        <p:spPr>
          <a:xfrm>
            <a:off x="8652445" y="2713910"/>
            <a:ext cx="462790" cy="462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วงรี 3">
            <a:extLst>
              <a:ext uri="{FF2B5EF4-FFF2-40B4-BE49-F238E27FC236}">
                <a16:creationId xmlns:a16="http://schemas.microsoft.com/office/drawing/2014/main" id="{7FA7D545-8D91-4BC2-9FC8-E71F58E18C23}"/>
              </a:ext>
            </a:extLst>
          </p:cNvPr>
          <p:cNvSpPr/>
          <p:nvPr/>
        </p:nvSpPr>
        <p:spPr>
          <a:xfrm>
            <a:off x="7928519" y="3057347"/>
            <a:ext cx="462790" cy="462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49291374-4A8F-4651-86C2-7E09162E3168}"/>
              </a:ext>
            </a:extLst>
          </p:cNvPr>
          <p:cNvSpPr/>
          <p:nvPr/>
        </p:nvSpPr>
        <p:spPr>
          <a:xfrm>
            <a:off x="8826691" y="4529580"/>
            <a:ext cx="971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Training set</a:t>
            </a:r>
          </a:p>
        </p:txBody>
      </p:sp>
      <p:sp>
        <p:nvSpPr>
          <p:cNvPr id="6" name="วงรี 5">
            <a:extLst>
              <a:ext uri="{FF2B5EF4-FFF2-40B4-BE49-F238E27FC236}">
                <a16:creationId xmlns:a16="http://schemas.microsoft.com/office/drawing/2014/main" id="{2C905F9E-FE1A-4E77-BE08-01D9E68FF1A6}"/>
              </a:ext>
            </a:extLst>
          </p:cNvPr>
          <p:cNvSpPr/>
          <p:nvPr/>
        </p:nvSpPr>
        <p:spPr>
          <a:xfrm>
            <a:off x="7211811" y="2713910"/>
            <a:ext cx="462790" cy="462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วงรี 6">
            <a:extLst>
              <a:ext uri="{FF2B5EF4-FFF2-40B4-BE49-F238E27FC236}">
                <a16:creationId xmlns:a16="http://schemas.microsoft.com/office/drawing/2014/main" id="{A368DDE2-6C60-4162-85F0-6D7FBA8EBA40}"/>
              </a:ext>
            </a:extLst>
          </p:cNvPr>
          <p:cNvSpPr/>
          <p:nvPr/>
        </p:nvSpPr>
        <p:spPr>
          <a:xfrm>
            <a:off x="7211811" y="3357776"/>
            <a:ext cx="462790" cy="462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วงรี 7">
            <a:extLst>
              <a:ext uri="{FF2B5EF4-FFF2-40B4-BE49-F238E27FC236}">
                <a16:creationId xmlns:a16="http://schemas.microsoft.com/office/drawing/2014/main" id="{95C264EB-BEE3-485E-BDD6-3CEBD0F393A5}"/>
              </a:ext>
            </a:extLst>
          </p:cNvPr>
          <p:cNvSpPr/>
          <p:nvPr/>
        </p:nvSpPr>
        <p:spPr>
          <a:xfrm>
            <a:off x="7943641" y="2469995"/>
            <a:ext cx="462790" cy="4627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วงรี 8">
            <a:extLst>
              <a:ext uri="{FF2B5EF4-FFF2-40B4-BE49-F238E27FC236}">
                <a16:creationId xmlns:a16="http://schemas.microsoft.com/office/drawing/2014/main" id="{69FCE9CD-0D32-4A5B-8394-4090A9217ABC}"/>
              </a:ext>
            </a:extLst>
          </p:cNvPr>
          <p:cNvSpPr/>
          <p:nvPr/>
        </p:nvSpPr>
        <p:spPr>
          <a:xfrm>
            <a:off x="7928519" y="3672244"/>
            <a:ext cx="462790" cy="462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วงรี 9">
            <a:extLst>
              <a:ext uri="{FF2B5EF4-FFF2-40B4-BE49-F238E27FC236}">
                <a16:creationId xmlns:a16="http://schemas.microsoft.com/office/drawing/2014/main" id="{054F6D9A-7537-42AC-BAD3-7A87B8C82CD6}"/>
              </a:ext>
            </a:extLst>
          </p:cNvPr>
          <p:cNvSpPr/>
          <p:nvPr/>
        </p:nvSpPr>
        <p:spPr>
          <a:xfrm>
            <a:off x="8667567" y="3357776"/>
            <a:ext cx="462790" cy="462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20C9E79C-135D-4C98-A77F-29A3884E6112}"/>
              </a:ext>
            </a:extLst>
          </p:cNvPr>
          <p:cNvSpPr/>
          <p:nvPr/>
        </p:nvSpPr>
        <p:spPr>
          <a:xfrm>
            <a:off x="7536987" y="4527683"/>
            <a:ext cx="1245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b="1" dirty="0">
                <a:solidFill>
                  <a:srgbClr val="090A0B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Deep Learning</a:t>
            </a:r>
            <a:endParaRPr lang="en-US" b="1" i="0" dirty="0">
              <a:solidFill>
                <a:srgbClr val="090A0B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วงรี 11">
            <a:extLst>
              <a:ext uri="{FF2B5EF4-FFF2-40B4-BE49-F238E27FC236}">
                <a16:creationId xmlns:a16="http://schemas.microsoft.com/office/drawing/2014/main" id="{4AA91B6A-B80C-4865-AA3F-73312EB065B8}"/>
              </a:ext>
            </a:extLst>
          </p:cNvPr>
          <p:cNvSpPr/>
          <p:nvPr/>
        </p:nvSpPr>
        <p:spPr>
          <a:xfrm>
            <a:off x="9509375" y="3038015"/>
            <a:ext cx="462790" cy="4627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3" name="ลูกศรเชื่อมต่อแบบตรง 12">
            <a:extLst>
              <a:ext uri="{FF2B5EF4-FFF2-40B4-BE49-F238E27FC236}">
                <a16:creationId xmlns:a16="http://schemas.microsoft.com/office/drawing/2014/main" id="{5C2AE0FE-F69A-4E06-BC29-425AA2B34A0D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 flipV="1">
            <a:off x="9130357" y="3269410"/>
            <a:ext cx="379018" cy="3197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70B45823-E3EC-4DA9-9230-92E6B581A076}"/>
              </a:ext>
            </a:extLst>
          </p:cNvPr>
          <p:cNvCxnSpPr>
            <a:cxnSpLocks/>
            <a:stCxn id="3" idx="6"/>
            <a:endCxn id="12" idx="2"/>
          </p:cNvCxnSpPr>
          <p:nvPr/>
        </p:nvCxnSpPr>
        <p:spPr>
          <a:xfrm>
            <a:off x="9115235" y="2945305"/>
            <a:ext cx="394140" cy="3241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AC84CC7F-598E-4D73-A582-97CD48E592DF}"/>
              </a:ext>
            </a:extLst>
          </p:cNvPr>
          <p:cNvSpPr txBox="1"/>
          <p:nvPr/>
        </p:nvSpPr>
        <p:spPr>
          <a:xfrm>
            <a:off x="7617557" y="4268889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Hidden Layer</a:t>
            </a: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C48EAA67-D404-4555-9FDA-5FC9DAE6A4FD}"/>
              </a:ext>
            </a:extLst>
          </p:cNvPr>
          <p:cNvSpPr/>
          <p:nvPr/>
        </p:nvSpPr>
        <p:spPr>
          <a:xfrm>
            <a:off x="7202393" y="4427124"/>
            <a:ext cx="415164" cy="52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813904AA-8073-441B-9CC1-625C06335012}"/>
              </a:ext>
            </a:extLst>
          </p:cNvPr>
          <p:cNvSpPr/>
          <p:nvPr/>
        </p:nvSpPr>
        <p:spPr>
          <a:xfrm>
            <a:off x="8733330" y="4412109"/>
            <a:ext cx="415164" cy="52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27748250-F1A6-4083-9133-0FA43D97F44B}"/>
              </a:ext>
            </a:extLst>
          </p:cNvPr>
          <p:cNvSpPr txBox="1"/>
          <p:nvPr/>
        </p:nvSpPr>
        <p:spPr>
          <a:xfrm>
            <a:off x="7280272" y="4069503"/>
            <a:ext cx="2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B3E08162-EECC-429A-8452-FBB57B580659}"/>
              </a:ext>
            </a:extLst>
          </p:cNvPr>
          <p:cNvSpPr txBox="1"/>
          <p:nvPr/>
        </p:nvSpPr>
        <p:spPr>
          <a:xfrm>
            <a:off x="8037129" y="4053764"/>
            <a:ext cx="2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47BA85AE-7996-4A5F-B4E0-B92DBB68B6A2}"/>
              </a:ext>
            </a:extLst>
          </p:cNvPr>
          <p:cNvSpPr txBox="1"/>
          <p:nvPr/>
        </p:nvSpPr>
        <p:spPr>
          <a:xfrm>
            <a:off x="8747685" y="4068896"/>
            <a:ext cx="2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</a:p>
        </p:txBody>
      </p:sp>
      <p:cxnSp>
        <p:nvCxnSpPr>
          <p:cNvPr id="21" name="ลูกศรเชื่อมต่อแบบตรง 20">
            <a:extLst>
              <a:ext uri="{FF2B5EF4-FFF2-40B4-BE49-F238E27FC236}">
                <a16:creationId xmlns:a16="http://schemas.microsoft.com/office/drawing/2014/main" id="{6F34B811-09FA-4771-A078-0EB7F91B5EA6}"/>
              </a:ext>
            </a:extLst>
          </p:cNvPr>
          <p:cNvCxnSpPr>
            <a:stCxn id="6" idx="6"/>
            <a:endCxn id="4" idx="2"/>
          </p:cNvCxnSpPr>
          <p:nvPr/>
        </p:nvCxnSpPr>
        <p:spPr>
          <a:xfrm>
            <a:off x="7674601" y="2945305"/>
            <a:ext cx="253918" cy="343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>
            <a:extLst>
              <a:ext uri="{FF2B5EF4-FFF2-40B4-BE49-F238E27FC236}">
                <a16:creationId xmlns:a16="http://schemas.microsoft.com/office/drawing/2014/main" id="{4EFB4B45-56E5-4C92-93DD-9ED31DC4E7DE}"/>
              </a:ext>
            </a:extLst>
          </p:cNvPr>
          <p:cNvCxnSpPr>
            <a:stCxn id="6" idx="6"/>
            <a:endCxn id="9" idx="2"/>
          </p:cNvCxnSpPr>
          <p:nvPr/>
        </p:nvCxnSpPr>
        <p:spPr>
          <a:xfrm>
            <a:off x="7674601" y="2945305"/>
            <a:ext cx="253918" cy="958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>
            <a:extLst>
              <a:ext uri="{FF2B5EF4-FFF2-40B4-BE49-F238E27FC236}">
                <a16:creationId xmlns:a16="http://schemas.microsoft.com/office/drawing/2014/main" id="{3D2C83FF-515A-4F0A-82E3-B8C930EB4D42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7674601" y="2673595"/>
            <a:ext cx="253918" cy="271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>
            <a:extLst>
              <a:ext uri="{FF2B5EF4-FFF2-40B4-BE49-F238E27FC236}">
                <a16:creationId xmlns:a16="http://schemas.microsoft.com/office/drawing/2014/main" id="{44785EAB-B322-4116-8022-34794377D973}"/>
              </a:ext>
            </a:extLst>
          </p:cNvPr>
          <p:cNvCxnSpPr>
            <a:cxnSpLocks/>
            <a:stCxn id="7" idx="6"/>
            <a:endCxn id="4" idx="2"/>
          </p:cNvCxnSpPr>
          <p:nvPr/>
        </p:nvCxnSpPr>
        <p:spPr>
          <a:xfrm flipV="1">
            <a:off x="7674601" y="3288742"/>
            <a:ext cx="253918" cy="300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>
            <a:extLst>
              <a:ext uri="{FF2B5EF4-FFF2-40B4-BE49-F238E27FC236}">
                <a16:creationId xmlns:a16="http://schemas.microsoft.com/office/drawing/2014/main" id="{412F7825-C60A-4201-8B79-CB6F0893958C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7674601" y="2673595"/>
            <a:ext cx="253918" cy="9155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25">
            <a:extLst>
              <a:ext uri="{FF2B5EF4-FFF2-40B4-BE49-F238E27FC236}">
                <a16:creationId xmlns:a16="http://schemas.microsoft.com/office/drawing/2014/main" id="{BC6278D9-8EE0-4BE5-976B-7C28CDF64A3C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7674601" y="3589171"/>
            <a:ext cx="253918" cy="314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26">
            <a:extLst>
              <a:ext uri="{FF2B5EF4-FFF2-40B4-BE49-F238E27FC236}">
                <a16:creationId xmlns:a16="http://schemas.microsoft.com/office/drawing/2014/main" id="{6785FB9E-B47C-4880-A153-6A3159DA52C7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8391309" y="2673595"/>
            <a:ext cx="261136" cy="271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27">
            <a:extLst>
              <a:ext uri="{FF2B5EF4-FFF2-40B4-BE49-F238E27FC236}">
                <a16:creationId xmlns:a16="http://schemas.microsoft.com/office/drawing/2014/main" id="{8370EF53-EBF7-4784-AA6A-C92137CF7D21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8391309" y="2673595"/>
            <a:ext cx="276258" cy="9155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28">
            <a:extLst>
              <a:ext uri="{FF2B5EF4-FFF2-40B4-BE49-F238E27FC236}">
                <a16:creationId xmlns:a16="http://schemas.microsoft.com/office/drawing/2014/main" id="{8D221F3B-EC38-4C75-89F2-A70E9694B524}"/>
              </a:ext>
            </a:extLst>
          </p:cNvPr>
          <p:cNvCxnSpPr>
            <a:stCxn id="4" idx="6"/>
            <a:endCxn id="3" idx="2"/>
          </p:cNvCxnSpPr>
          <p:nvPr/>
        </p:nvCxnSpPr>
        <p:spPr>
          <a:xfrm flipV="1">
            <a:off x="8391309" y="2945305"/>
            <a:ext cx="261136" cy="343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>
            <a:extLst>
              <a:ext uri="{FF2B5EF4-FFF2-40B4-BE49-F238E27FC236}">
                <a16:creationId xmlns:a16="http://schemas.microsoft.com/office/drawing/2014/main" id="{82267F9A-DB47-418D-BBF8-4EE369D0FB13}"/>
              </a:ext>
            </a:extLst>
          </p:cNvPr>
          <p:cNvCxnSpPr>
            <a:stCxn id="4" idx="6"/>
            <a:endCxn id="10" idx="2"/>
          </p:cNvCxnSpPr>
          <p:nvPr/>
        </p:nvCxnSpPr>
        <p:spPr>
          <a:xfrm>
            <a:off x="8391309" y="3288742"/>
            <a:ext cx="276258" cy="300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206EFE80-BF79-449D-947E-CA3E426B67CC}"/>
              </a:ext>
            </a:extLst>
          </p:cNvPr>
          <p:cNvCxnSpPr>
            <a:stCxn id="9" idx="6"/>
            <a:endCxn id="3" idx="2"/>
          </p:cNvCxnSpPr>
          <p:nvPr/>
        </p:nvCxnSpPr>
        <p:spPr>
          <a:xfrm flipV="1">
            <a:off x="8391309" y="2945305"/>
            <a:ext cx="261136" cy="958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>
            <a:extLst>
              <a:ext uri="{FF2B5EF4-FFF2-40B4-BE49-F238E27FC236}">
                <a16:creationId xmlns:a16="http://schemas.microsoft.com/office/drawing/2014/main" id="{6FEB6A93-15D9-4AE3-8510-89DA2609F085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8391309" y="3589171"/>
            <a:ext cx="276258" cy="314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33">
            <a:extLst>
              <a:ext uri="{FF2B5EF4-FFF2-40B4-BE49-F238E27FC236}">
                <a16:creationId xmlns:a16="http://schemas.microsoft.com/office/drawing/2014/main" id="{FCA9A5C4-3407-4D75-BACB-C2507FBA0F28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5251131" y="2140453"/>
            <a:ext cx="1951262" cy="793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34">
            <a:extLst>
              <a:ext uri="{FF2B5EF4-FFF2-40B4-BE49-F238E27FC236}">
                <a16:creationId xmlns:a16="http://schemas.microsoft.com/office/drawing/2014/main" id="{CDF2439E-17C2-4776-BBD1-12087421754C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5251131" y="2140453"/>
            <a:ext cx="1951262" cy="1437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สี่เหลี่ยมผืนผ้า 35">
            <a:extLst>
              <a:ext uri="{FF2B5EF4-FFF2-40B4-BE49-F238E27FC236}">
                <a16:creationId xmlns:a16="http://schemas.microsoft.com/office/drawing/2014/main" id="{58892D6F-880C-4C7B-A68B-10B443D5E865}"/>
              </a:ext>
            </a:extLst>
          </p:cNvPr>
          <p:cNvSpPr/>
          <p:nvPr/>
        </p:nvSpPr>
        <p:spPr>
          <a:xfrm>
            <a:off x="2195779" y="1659403"/>
            <a:ext cx="5565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</a:t>
            </a:r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94D89CC1-6732-4376-A380-2C2A1531DEB2}"/>
              </a:ext>
            </a:extLst>
          </p:cNvPr>
          <p:cNvSpPr txBox="1"/>
          <p:nvPr/>
        </p:nvSpPr>
        <p:spPr>
          <a:xfrm>
            <a:off x="2098864" y="1909058"/>
            <a:ext cx="73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(.CSV)</a:t>
            </a:r>
          </a:p>
        </p:txBody>
      </p:sp>
      <p:sp>
        <p:nvSpPr>
          <p:cNvPr id="39" name="กล่องข้อความ 38">
            <a:extLst>
              <a:ext uri="{FF2B5EF4-FFF2-40B4-BE49-F238E27FC236}">
                <a16:creationId xmlns:a16="http://schemas.microsoft.com/office/drawing/2014/main" id="{8D2FA240-97DE-4C5E-BF71-3898DC2B26A2}"/>
              </a:ext>
            </a:extLst>
          </p:cNvPr>
          <p:cNvSpPr txBox="1"/>
          <p:nvPr/>
        </p:nvSpPr>
        <p:spPr>
          <a:xfrm>
            <a:off x="9271274" y="4280305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Output Layer</a:t>
            </a:r>
          </a:p>
        </p:txBody>
      </p:sp>
      <p:graphicFrame>
        <p:nvGraphicFramePr>
          <p:cNvPr id="40" name="ตาราง 39">
            <a:extLst>
              <a:ext uri="{FF2B5EF4-FFF2-40B4-BE49-F238E27FC236}">
                <a16:creationId xmlns:a16="http://schemas.microsoft.com/office/drawing/2014/main" id="{28451639-F919-406C-8382-3BD43CFB0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396319"/>
              </p:ext>
            </p:extLst>
          </p:nvPr>
        </p:nvGraphicFramePr>
        <p:xfrm>
          <a:off x="432282" y="2426823"/>
          <a:ext cx="3975834" cy="2141278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705503">
                  <a:extLst>
                    <a:ext uri="{9D8B030D-6E8A-4147-A177-3AD203B41FA5}">
                      <a16:colId xmlns:a16="http://schemas.microsoft.com/office/drawing/2014/main" val="1753739993"/>
                    </a:ext>
                  </a:extLst>
                </a:gridCol>
                <a:gridCol w="530334">
                  <a:extLst>
                    <a:ext uri="{9D8B030D-6E8A-4147-A177-3AD203B41FA5}">
                      <a16:colId xmlns:a16="http://schemas.microsoft.com/office/drawing/2014/main" val="2285785996"/>
                    </a:ext>
                  </a:extLst>
                </a:gridCol>
                <a:gridCol w="534417">
                  <a:extLst>
                    <a:ext uri="{9D8B030D-6E8A-4147-A177-3AD203B41FA5}">
                      <a16:colId xmlns:a16="http://schemas.microsoft.com/office/drawing/2014/main" val="2241323083"/>
                    </a:ext>
                  </a:extLst>
                </a:gridCol>
                <a:gridCol w="568930">
                  <a:extLst>
                    <a:ext uri="{9D8B030D-6E8A-4147-A177-3AD203B41FA5}">
                      <a16:colId xmlns:a16="http://schemas.microsoft.com/office/drawing/2014/main" val="2530873022"/>
                    </a:ext>
                  </a:extLst>
                </a:gridCol>
                <a:gridCol w="533303">
                  <a:extLst>
                    <a:ext uri="{9D8B030D-6E8A-4147-A177-3AD203B41FA5}">
                      <a16:colId xmlns:a16="http://schemas.microsoft.com/office/drawing/2014/main" val="1616195155"/>
                    </a:ext>
                  </a:extLst>
                </a:gridCol>
                <a:gridCol w="534417">
                  <a:extLst>
                    <a:ext uri="{9D8B030D-6E8A-4147-A177-3AD203B41FA5}">
                      <a16:colId xmlns:a16="http://schemas.microsoft.com/office/drawing/2014/main" val="1031418813"/>
                    </a:ext>
                  </a:extLst>
                </a:gridCol>
                <a:gridCol w="568930">
                  <a:extLst>
                    <a:ext uri="{9D8B030D-6E8A-4147-A177-3AD203B41FA5}">
                      <a16:colId xmlns:a16="http://schemas.microsoft.com/office/drawing/2014/main" val="1183024948"/>
                    </a:ext>
                  </a:extLst>
                </a:gridCol>
              </a:tblGrid>
              <a:tr h="17813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Pose Output </a:t>
                      </a:r>
                      <a:endParaRPr lang="en-US" sz="900" dirty="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keypoints 1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keypoints</a:t>
                      </a:r>
                      <a:r>
                        <a:rPr lang="en-US" sz="9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2</a:t>
                      </a:r>
                      <a:endParaRPr lang="en-US" sz="900" dirty="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keypoints</a:t>
                      </a:r>
                      <a:r>
                        <a:rPr lang="en-US" sz="9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3</a:t>
                      </a:r>
                      <a:endParaRPr lang="en-US" sz="900" dirty="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keypoints 4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keypoints 5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keypoints 6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extLst>
                  <a:ext uri="{0D108BD9-81ED-4DB2-BD59-A6C34878D82A}">
                    <a16:rowId xmlns:a16="http://schemas.microsoft.com/office/drawing/2014/main" val="1680043316"/>
                  </a:ext>
                </a:extLst>
              </a:tr>
              <a:tr h="17813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x0,  "Nose" 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509.948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496.216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489.066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475.202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457.875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454.211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extLst>
                  <a:ext uri="{0D108BD9-81ED-4DB2-BD59-A6C34878D82A}">
                    <a16:rowId xmlns:a16="http://schemas.microsoft.com/office/drawing/2014/main" val="2414364361"/>
                  </a:ext>
                </a:extLst>
              </a:tr>
              <a:tr h="17813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y0,  "Nose" 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433.291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461.134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482.063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510.145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537.903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541.555</a:t>
                      </a:r>
                      <a:endParaRPr lang="en-US" sz="900" dirty="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extLst>
                  <a:ext uri="{0D108BD9-81ED-4DB2-BD59-A6C34878D82A}">
                    <a16:rowId xmlns:a16="http://schemas.microsoft.com/office/drawing/2014/main" val="3201507874"/>
                  </a:ext>
                </a:extLst>
              </a:tr>
              <a:tr h="17813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c0,  "Nose"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0.814327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0.79594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0.782292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0.763333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0.796098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0.774719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extLst>
                  <a:ext uri="{0D108BD9-81ED-4DB2-BD59-A6C34878D82A}">
                    <a16:rowId xmlns:a16="http://schemas.microsoft.com/office/drawing/2014/main" val="1202409793"/>
                  </a:ext>
                </a:extLst>
              </a:tr>
              <a:tr h="17813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x1,  "Neck"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290.205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286.636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279.771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272.705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265.793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262.382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extLst>
                  <a:ext uri="{0D108BD9-81ED-4DB2-BD59-A6C34878D82A}">
                    <a16:rowId xmlns:a16="http://schemas.microsoft.com/office/drawing/2014/main" val="3407771330"/>
                  </a:ext>
                </a:extLst>
              </a:tr>
              <a:tr h="17813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y1,  "Neck"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607.826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614.831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621.726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628.72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628.859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632.344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extLst>
                  <a:ext uri="{0D108BD9-81ED-4DB2-BD59-A6C34878D82A}">
                    <a16:rowId xmlns:a16="http://schemas.microsoft.com/office/drawing/2014/main" val="3831489247"/>
                  </a:ext>
                </a:extLst>
              </a:tr>
              <a:tr h="17813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c1,  "Neck"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0.553807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0.531956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0.572829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0.577432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0.601575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0.576434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extLst>
                  <a:ext uri="{0D108BD9-81ED-4DB2-BD59-A6C34878D82A}">
                    <a16:rowId xmlns:a16="http://schemas.microsoft.com/office/drawing/2014/main" val="2230221733"/>
                  </a:ext>
                </a:extLst>
              </a:tr>
              <a:tr h="17813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x2,  "RShoulder"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213.355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216.861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213.451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216.909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220.44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227.355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extLst>
                  <a:ext uri="{0D108BD9-81ED-4DB2-BD59-A6C34878D82A}">
                    <a16:rowId xmlns:a16="http://schemas.microsoft.com/office/drawing/2014/main" val="1477548856"/>
                  </a:ext>
                </a:extLst>
              </a:tr>
              <a:tr h="1817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y2,  "</a:t>
                      </a:r>
                      <a:r>
                        <a:rPr lang="en-US" sz="900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RShoulder</a:t>
                      </a:r>
                      <a:r>
                        <a:rPr lang="en-US" sz="9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"</a:t>
                      </a:r>
                      <a:endParaRPr lang="en-US" sz="900" dirty="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632.207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628.824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639.197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646.212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649.733</a:t>
                      </a:r>
                      <a:endParaRPr lang="en-US" sz="900" dirty="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653.115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extLst>
                  <a:ext uri="{0D108BD9-81ED-4DB2-BD59-A6C34878D82A}">
                    <a16:rowId xmlns:a16="http://schemas.microsoft.com/office/drawing/2014/main" val="3913127408"/>
                  </a:ext>
                </a:extLst>
              </a:tr>
              <a:tr h="17813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c2,  "</a:t>
                      </a:r>
                      <a:r>
                        <a:rPr lang="en-US" sz="900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RShoulder</a:t>
                      </a:r>
                      <a:r>
                        <a:rPr lang="en-US" sz="9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"</a:t>
                      </a:r>
                      <a:endParaRPr lang="en-US" sz="900" dirty="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0.503318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0.518037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0.53368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0.558326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0.584394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0.603601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extLst>
                  <a:ext uri="{0D108BD9-81ED-4DB2-BD59-A6C34878D82A}">
                    <a16:rowId xmlns:a16="http://schemas.microsoft.com/office/drawing/2014/main" val="1781293687"/>
                  </a:ext>
                </a:extLst>
              </a:tr>
              <a:tr h="17813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x3,  "RElbow"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185.54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199.386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206.46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209.818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206.408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202.915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extLst>
                  <a:ext uri="{0D108BD9-81ED-4DB2-BD59-A6C34878D82A}">
                    <a16:rowId xmlns:a16="http://schemas.microsoft.com/office/drawing/2014/main" val="2149684702"/>
                  </a:ext>
                </a:extLst>
              </a:tr>
              <a:tr h="17813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y3,  "RElbow"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1012.72</a:t>
                      </a:r>
                      <a:endParaRPr lang="en-US" sz="900" dirty="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1016.16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1012.59</a:t>
                      </a:r>
                      <a:endParaRPr lang="en-US" sz="900" dirty="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995.193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984.697</a:t>
                      </a:r>
                      <a:endParaRPr lang="en-US" sz="90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974.325</a:t>
                      </a:r>
                      <a:endParaRPr lang="en-US" sz="900" dirty="0">
                        <a:effectLst/>
                        <a:latin typeface="TH SarabunPSK" panose="020B0500040200020003" pitchFamily="34" charset="-34"/>
                        <a:ea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40080" marR="40080" marT="0" marB="0" anchor="b"/>
                </a:tc>
                <a:extLst>
                  <a:ext uri="{0D108BD9-81ED-4DB2-BD59-A6C34878D82A}">
                    <a16:rowId xmlns:a16="http://schemas.microsoft.com/office/drawing/2014/main" val="1254468666"/>
                  </a:ext>
                </a:extLst>
              </a:tr>
            </a:tbl>
          </a:graphicData>
        </a:graphic>
      </p:graphicFrame>
      <p:sp>
        <p:nvSpPr>
          <p:cNvPr id="42" name="วงรี 41">
            <a:extLst>
              <a:ext uri="{FF2B5EF4-FFF2-40B4-BE49-F238E27FC236}">
                <a16:creationId xmlns:a16="http://schemas.microsoft.com/office/drawing/2014/main" id="{3013957B-2217-40A1-8C96-9B1A2D3BB4AE}"/>
              </a:ext>
            </a:extLst>
          </p:cNvPr>
          <p:cNvSpPr/>
          <p:nvPr/>
        </p:nvSpPr>
        <p:spPr>
          <a:xfrm>
            <a:off x="4788341" y="2806620"/>
            <a:ext cx="462790" cy="46279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3" name="วงรี 42">
            <a:extLst>
              <a:ext uri="{FF2B5EF4-FFF2-40B4-BE49-F238E27FC236}">
                <a16:creationId xmlns:a16="http://schemas.microsoft.com/office/drawing/2014/main" id="{6CAE7918-F550-4050-ADED-353B7FAC9022}"/>
              </a:ext>
            </a:extLst>
          </p:cNvPr>
          <p:cNvSpPr/>
          <p:nvPr/>
        </p:nvSpPr>
        <p:spPr>
          <a:xfrm>
            <a:off x="4788341" y="1909058"/>
            <a:ext cx="462790" cy="46279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4" name="วงรี 43">
            <a:extLst>
              <a:ext uri="{FF2B5EF4-FFF2-40B4-BE49-F238E27FC236}">
                <a16:creationId xmlns:a16="http://schemas.microsoft.com/office/drawing/2014/main" id="{7638D993-BAE6-4061-B73D-DBF51ED19482}"/>
              </a:ext>
            </a:extLst>
          </p:cNvPr>
          <p:cNvSpPr/>
          <p:nvPr/>
        </p:nvSpPr>
        <p:spPr>
          <a:xfrm>
            <a:off x="4801557" y="3710020"/>
            <a:ext cx="462790" cy="46279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7" name="วงรี 46">
            <a:extLst>
              <a:ext uri="{FF2B5EF4-FFF2-40B4-BE49-F238E27FC236}">
                <a16:creationId xmlns:a16="http://schemas.microsoft.com/office/drawing/2014/main" id="{43F72827-2F48-4316-B6CC-06C7F6D28169}"/>
              </a:ext>
            </a:extLst>
          </p:cNvPr>
          <p:cNvSpPr/>
          <p:nvPr/>
        </p:nvSpPr>
        <p:spPr>
          <a:xfrm>
            <a:off x="4788341" y="4570034"/>
            <a:ext cx="462790" cy="46279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9" name="กล่องข้อความ 48">
            <a:extLst>
              <a:ext uri="{FF2B5EF4-FFF2-40B4-BE49-F238E27FC236}">
                <a16:creationId xmlns:a16="http://schemas.microsoft.com/office/drawing/2014/main" id="{C7F8942C-6036-4202-9106-4C34745CB306}"/>
              </a:ext>
            </a:extLst>
          </p:cNvPr>
          <p:cNvSpPr txBox="1"/>
          <p:nvPr/>
        </p:nvSpPr>
        <p:spPr>
          <a:xfrm>
            <a:off x="4801557" y="154884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x0</a:t>
            </a:r>
          </a:p>
        </p:txBody>
      </p:sp>
      <p:sp>
        <p:nvSpPr>
          <p:cNvPr id="50" name="กล่องข้อความ 49">
            <a:extLst>
              <a:ext uri="{FF2B5EF4-FFF2-40B4-BE49-F238E27FC236}">
                <a16:creationId xmlns:a16="http://schemas.microsoft.com/office/drawing/2014/main" id="{007C42B1-31C8-45F3-AE11-D4BB99CA42EE}"/>
              </a:ext>
            </a:extLst>
          </p:cNvPr>
          <p:cNvSpPr txBox="1"/>
          <p:nvPr/>
        </p:nvSpPr>
        <p:spPr>
          <a:xfrm>
            <a:off x="4839381" y="247194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</a:t>
            </a:r>
          </a:p>
        </p:txBody>
      </p:sp>
      <p:sp>
        <p:nvSpPr>
          <p:cNvPr id="51" name="กล่องข้อความ 50">
            <a:extLst>
              <a:ext uri="{FF2B5EF4-FFF2-40B4-BE49-F238E27FC236}">
                <a16:creationId xmlns:a16="http://schemas.microsoft.com/office/drawing/2014/main" id="{51B5C93D-A3CF-4F45-92C7-57D9650F1A55}"/>
              </a:ext>
            </a:extLst>
          </p:cNvPr>
          <p:cNvSpPr txBox="1"/>
          <p:nvPr/>
        </p:nvSpPr>
        <p:spPr>
          <a:xfrm>
            <a:off x="4844189" y="3312796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52" name="กล่องข้อความ 51">
            <a:extLst>
              <a:ext uri="{FF2B5EF4-FFF2-40B4-BE49-F238E27FC236}">
                <a16:creationId xmlns:a16="http://schemas.microsoft.com/office/drawing/2014/main" id="{F4DBF7B8-D5EB-43AB-8697-152E9BFA3D3F}"/>
              </a:ext>
            </a:extLst>
          </p:cNvPr>
          <p:cNvSpPr txBox="1"/>
          <p:nvPr/>
        </p:nvSpPr>
        <p:spPr>
          <a:xfrm>
            <a:off x="4812921" y="422419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cxnSp>
        <p:nvCxnSpPr>
          <p:cNvPr id="57" name="ลูกศรเชื่อมต่อแบบตรง 56">
            <a:extLst>
              <a:ext uri="{FF2B5EF4-FFF2-40B4-BE49-F238E27FC236}">
                <a16:creationId xmlns:a16="http://schemas.microsoft.com/office/drawing/2014/main" id="{2E6F78F3-5611-4021-B744-09C95ED5517B}"/>
              </a:ext>
            </a:extLst>
          </p:cNvPr>
          <p:cNvCxnSpPr>
            <a:cxnSpLocks/>
            <a:stCxn id="42" idx="6"/>
            <a:endCxn id="6" idx="2"/>
          </p:cNvCxnSpPr>
          <p:nvPr/>
        </p:nvCxnSpPr>
        <p:spPr>
          <a:xfrm flipV="1">
            <a:off x="5251131" y="2945305"/>
            <a:ext cx="1960680" cy="92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ลูกศรเชื่อมต่อแบบตรง 61">
            <a:extLst>
              <a:ext uri="{FF2B5EF4-FFF2-40B4-BE49-F238E27FC236}">
                <a16:creationId xmlns:a16="http://schemas.microsoft.com/office/drawing/2014/main" id="{0BA0F5F5-07AA-43A9-A4E0-0067DEF9DEF2}"/>
              </a:ext>
            </a:extLst>
          </p:cNvPr>
          <p:cNvCxnSpPr>
            <a:cxnSpLocks/>
            <a:stCxn id="42" idx="6"/>
            <a:endCxn id="7" idx="2"/>
          </p:cNvCxnSpPr>
          <p:nvPr/>
        </p:nvCxnSpPr>
        <p:spPr>
          <a:xfrm>
            <a:off x="5251131" y="3038015"/>
            <a:ext cx="1960680" cy="551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ลูกศรเชื่อมต่อแบบตรง 64">
            <a:extLst>
              <a:ext uri="{FF2B5EF4-FFF2-40B4-BE49-F238E27FC236}">
                <a16:creationId xmlns:a16="http://schemas.microsoft.com/office/drawing/2014/main" id="{84875C27-0CCB-4723-BCA9-BAC6F420C17D}"/>
              </a:ext>
            </a:extLst>
          </p:cNvPr>
          <p:cNvCxnSpPr>
            <a:cxnSpLocks/>
            <a:stCxn id="44" idx="6"/>
            <a:endCxn id="7" idx="2"/>
          </p:cNvCxnSpPr>
          <p:nvPr/>
        </p:nvCxnSpPr>
        <p:spPr>
          <a:xfrm flipV="1">
            <a:off x="5264347" y="3589171"/>
            <a:ext cx="1947464" cy="352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ลูกศรเชื่อมต่อแบบตรง 66">
            <a:extLst>
              <a:ext uri="{FF2B5EF4-FFF2-40B4-BE49-F238E27FC236}">
                <a16:creationId xmlns:a16="http://schemas.microsoft.com/office/drawing/2014/main" id="{90A04C2B-3D7A-4A8B-AD51-80291B8960B9}"/>
              </a:ext>
            </a:extLst>
          </p:cNvPr>
          <p:cNvCxnSpPr>
            <a:cxnSpLocks/>
            <a:stCxn id="44" idx="6"/>
            <a:endCxn id="6" idx="2"/>
          </p:cNvCxnSpPr>
          <p:nvPr/>
        </p:nvCxnSpPr>
        <p:spPr>
          <a:xfrm flipV="1">
            <a:off x="5264347" y="2945305"/>
            <a:ext cx="1947464" cy="996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ลูกศรเชื่อมต่อแบบตรง 70">
            <a:extLst>
              <a:ext uri="{FF2B5EF4-FFF2-40B4-BE49-F238E27FC236}">
                <a16:creationId xmlns:a16="http://schemas.microsoft.com/office/drawing/2014/main" id="{587851E2-E2E6-4C5E-81AA-ED1B8F83DFCB}"/>
              </a:ext>
            </a:extLst>
          </p:cNvPr>
          <p:cNvCxnSpPr>
            <a:cxnSpLocks/>
            <a:stCxn id="47" idx="6"/>
            <a:endCxn id="6" idx="2"/>
          </p:cNvCxnSpPr>
          <p:nvPr/>
        </p:nvCxnSpPr>
        <p:spPr>
          <a:xfrm flipV="1">
            <a:off x="5251131" y="2945305"/>
            <a:ext cx="1960680" cy="18561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ลูกศรเชื่อมต่อแบบตรง 73">
            <a:extLst>
              <a:ext uri="{FF2B5EF4-FFF2-40B4-BE49-F238E27FC236}">
                <a16:creationId xmlns:a16="http://schemas.microsoft.com/office/drawing/2014/main" id="{F9233359-CAB6-40EA-8336-0747CC5A692F}"/>
              </a:ext>
            </a:extLst>
          </p:cNvPr>
          <p:cNvCxnSpPr>
            <a:cxnSpLocks/>
            <a:stCxn id="47" idx="6"/>
            <a:endCxn id="7" idx="2"/>
          </p:cNvCxnSpPr>
          <p:nvPr/>
        </p:nvCxnSpPr>
        <p:spPr>
          <a:xfrm flipV="1">
            <a:off x="5251131" y="3589171"/>
            <a:ext cx="1960680" cy="12122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กล่องข้อความ 76">
            <a:extLst>
              <a:ext uri="{FF2B5EF4-FFF2-40B4-BE49-F238E27FC236}">
                <a16:creationId xmlns:a16="http://schemas.microsoft.com/office/drawing/2014/main" id="{EA673A40-1982-4359-A30B-F4041FE183B7}"/>
              </a:ext>
            </a:extLst>
          </p:cNvPr>
          <p:cNvSpPr txBox="1"/>
          <p:nvPr/>
        </p:nvSpPr>
        <p:spPr>
          <a:xfrm>
            <a:off x="4556450" y="515504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Input Layer</a:t>
            </a:r>
          </a:p>
        </p:txBody>
      </p:sp>
      <p:sp>
        <p:nvSpPr>
          <p:cNvPr id="80" name="กล่องข้อความ 79">
            <a:extLst>
              <a:ext uri="{FF2B5EF4-FFF2-40B4-BE49-F238E27FC236}">
                <a16:creationId xmlns:a16="http://schemas.microsoft.com/office/drawing/2014/main" id="{4D537828-203B-4994-B7CE-544911CDBC56}"/>
              </a:ext>
            </a:extLst>
          </p:cNvPr>
          <p:cNvSpPr txBox="1"/>
          <p:nvPr/>
        </p:nvSpPr>
        <p:spPr>
          <a:xfrm>
            <a:off x="7182297" y="5858747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ระบุว่าท่านี้คือท่าอะไร</a:t>
            </a:r>
            <a:endParaRPr lang="en-US" dirty="0"/>
          </a:p>
        </p:txBody>
      </p:sp>
      <p:sp>
        <p:nvSpPr>
          <p:cNvPr id="81" name="กล่องข้อความ 80">
            <a:extLst>
              <a:ext uri="{FF2B5EF4-FFF2-40B4-BE49-F238E27FC236}">
                <a16:creationId xmlns:a16="http://schemas.microsoft.com/office/drawing/2014/main" id="{52B0E3F0-B6A1-4624-A264-AD2B90AE1F50}"/>
              </a:ext>
            </a:extLst>
          </p:cNvPr>
          <p:cNvSpPr txBox="1"/>
          <p:nvPr/>
        </p:nvSpPr>
        <p:spPr>
          <a:xfrm>
            <a:off x="8940912" y="5858747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ท่านี้ทำถูกต้องไหม</a:t>
            </a:r>
            <a:endParaRPr lang="en-US" dirty="0"/>
          </a:p>
        </p:txBody>
      </p:sp>
      <p:sp>
        <p:nvSpPr>
          <p:cNvPr id="82" name="สี่เหลี่ยมผืนผ้า 81">
            <a:extLst>
              <a:ext uri="{FF2B5EF4-FFF2-40B4-BE49-F238E27FC236}">
                <a16:creationId xmlns:a16="http://schemas.microsoft.com/office/drawing/2014/main" id="{1B12B47A-96E0-476D-9C1B-749BBD37790E}"/>
              </a:ext>
            </a:extLst>
          </p:cNvPr>
          <p:cNvSpPr/>
          <p:nvPr/>
        </p:nvSpPr>
        <p:spPr>
          <a:xfrm>
            <a:off x="9823669" y="6519446"/>
            <a:ext cx="25207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supermarket" panose="02000000000000000000" pitchFamily="2" charset="0"/>
                <a:cs typeface="supermarket" panose="02000000000000000000" pitchFamily="2" charset="0"/>
              </a:rPr>
              <a:t>Supervised Machine Learning</a:t>
            </a:r>
            <a:endParaRPr lang="en-US" sz="1600" dirty="0"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83" name="กล่องข้อความ 82">
            <a:extLst>
              <a:ext uri="{FF2B5EF4-FFF2-40B4-BE49-F238E27FC236}">
                <a16:creationId xmlns:a16="http://schemas.microsoft.com/office/drawing/2014/main" id="{012FF27C-4404-4040-AA68-0DB7D761888B}"/>
              </a:ext>
            </a:extLst>
          </p:cNvPr>
          <p:cNvSpPr txBox="1"/>
          <p:nvPr/>
        </p:nvSpPr>
        <p:spPr>
          <a:xfrm>
            <a:off x="8693990" y="585874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+</a:t>
            </a:r>
            <a:endParaRPr lang="en-US" dirty="0"/>
          </a:p>
        </p:txBody>
      </p:sp>
      <p:cxnSp>
        <p:nvCxnSpPr>
          <p:cNvPr id="41" name="ตัวเชื่อมต่อ: หักมุม 40">
            <a:extLst>
              <a:ext uri="{FF2B5EF4-FFF2-40B4-BE49-F238E27FC236}">
                <a16:creationId xmlns:a16="http://schemas.microsoft.com/office/drawing/2014/main" id="{714067A8-27AA-4342-A442-3D27333ACD7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69057" y="2219925"/>
            <a:ext cx="579996" cy="39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D4A5BCBD-9296-4C15-BE3E-AFD4FA96927E}"/>
              </a:ext>
            </a:extLst>
          </p:cNvPr>
          <p:cNvSpPr txBox="1"/>
          <p:nvPr/>
        </p:nvSpPr>
        <p:spPr>
          <a:xfrm>
            <a:off x="7396003" y="1588441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ReLu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activation function</a:t>
            </a:r>
          </a:p>
        </p:txBody>
      </p:sp>
      <p:cxnSp>
        <p:nvCxnSpPr>
          <p:cNvPr id="48" name="ตัวเชื่อมต่อตรง 47">
            <a:extLst>
              <a:ext uri="{FF2B5EF4-FFF2-40B4-BE49-F238E27FC236}">
                <a16:creationId xmlns:a16="http://schemas.microsoft.com/office/drawing/2014/main" id="{81AD0E55-FE32-478A-A148-39FF550DB39B}"/>
              </a:ext>
            </a:extLst>
          </p:cNvPr>
          <p:cNvCxnSpPr>
            <a:stCxn id="8" idx="0"/>
            <a:endCxn id="8" idx="4"/>
          </p:cNvCxnSpPr>
          <p:nvPr/>
        </p:nvCxnSpPr>
        <p:spPr>
          <a:xfrm>
            <a:off x="8175036" y="2469995"/>
            <a:ext cx="0" cy="462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สี่เหลี่ยมผืนผ้า 52">
            <a:extLst>
              <a:ext uri="{FF2B5EF4-FFF2-40B4-BE49-F238E27FC236}">
                <a16:creationId xmlns:a16="http://schemas.microsoft.com/office/drawing/2014/main" id="{ADA9B774-FFE4-42D3-8EF1-D4F797E0C6B6}"/>
              </a:ext>
            </a:extLst>
          </p:cNvPr>
          <p:cNvSpPr/>
          <p:nvPr/>
        </p:nvSpPr>
        <p:spPr>
          <a:xfrm>
            <a:off x="7933562" y="2505390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3C484E"/>
                </a:solidFill>
                <a:latin typeface="inherit"/>
              </a:rPr>
              <a:t>∑</a:t>
            </a:r>
            <a:endParaRPr lang="en-US" dirty="0"/>
          </a:p>
        </p:txBody>
      </p:sp>
      <p:sp>
        <p:nvSpPr>
          <p:cNvPr id="54" name="กล่องข้อความ 53">
            <a:extLst>
              <a:ext uri="{FF2B5EF4-FFF2-40B4-BE49-F238E27FC236}">
                <a16:creationId xmlns:a16="http://schemas.microsoft.com/office/drawing/2014/main" id="{F02EB064-27C5-49A3-A18A-454C7E929D00}"/>
              </a:ext>
            </a:extLst>
          </p:cNvPr>
          <p:cNvSpPr txBox="1"/>
          <p:nvPr/>
        </p:nvSpPr>
        <p:spPr>
          <a:xfrm>
            <a:off x="8091027" y="251899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pic>
        <p:nvPicPr>
          <p:cNvPr id="56" name="รูปภาพ 55">
            <a:extLst>
              <a:ext uri="{FF2B5EF4-FFF2-40B4-BE49-F238E27FC236}">
                <a16:creationId xmlns:a16="http://schemas.microsoft.com/office/drawing/2014/main" id="{A56E1DAF-F1A9-41AF-8B40-7C4F09247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244" y="736465"/>
            <a:ext cx="2049440" cy="1595922"/>
          </a:xfrm>
          <a:prstGeom prst="rect">
            <a:avLst/>
          </a:prstGeom>
        </p:spPr>
      </p:pic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FAC60DE2-263C-426C-A004-6C4B815F6554}"/>
              </a:ext>
            </a:extLst>
          </p:cNvPr>
          <p:cNvSpPr/>
          <p:nvPr/>
        </p:nvSpPr>
        <p:spPr>
          <a:xfrm>
            <a:off x="5681644" y="1589622"/>
            <a:ext cx="1532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Linear</a:t>
            </a:r>
            <a:r>
              <a:rPr lang="en-US" dirty="0"/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combination</a:t>
            </a:r>
          </a:p>
        </p:txBody>
      </p:sp>
      <p:cxnSp>
        <p:nvCxnSpPr>
          <p:cNvPr id="61" name="ตัวเชื่อมต่อ: หักมุม 60">
            <a:extLst>
              <a:ext uri="{FF2B5EF4-FFF2-40B4-BE49-F238E27FC236}">
                <a16:creationId xmlns:a16="http://schemas.microsoft.com/office/drawing/2014/main" id="{2D036240-13B5-4856-A55C-31C50CB592BD}"/>
              </a:ext>
            </a:extLst>
          </p:cNvPr>
          <p:cNvCxnSpPr>
            <a:cxnSpLocks/>
            <a:stCxn id="59" idx="2"/>
            <a:endCxn id="53" idx="0"/>
          </p:cNvCxnSpPr>
          <p:nvPr/>
        </p:nvCxnSpPr>
        <p:spPr>
          <a:xfrm rot="16200000" flipH="1">
            <a:off x="6995008" y="1411986"/>
            <a:ext cx="546436" cy="16403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1" name="สี่เหลี่ยมผืนผ้า 90">
            <a:extLst>
              <a:ext uri="{FF2B5EF4-FFF2-40B4-BE49-F238E27FC236}">
                <a16:creationId xmlns:a16="http://schemas.microsoft.com/office/drawing/2014/main" id="{736D8CC2-3AAC-4858-B81D-61C19F06A4B4}"/>
              </a:ext>
            </a:extLst>
          </p:cNvPr>
          <p:cNvSpPr/>
          <p:nvPr/>
        </p:nvSpPr>
        <p:spPr>
          <a:xfrm>
            <a:off x="4712844" y="1277084"/>
            <a:ext cx="2592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Y = w1 * X1 + w2 * y0 …… + bias</a:t>
            </a:r>
            <a:endParaRPr lang="en-US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85468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812CB3D0-3150-4D88-99DD-D096D24FED56}"/>
              </a:ext>
            </a:extLst>
          </p:cNvPr>
          <p:cNvSpPr txBox="1"/>
          <p:nvPr/>
        </p:nvSpPr>
        <p:spPr>
          <a:xfrm>
            <a:off x="2214031" y="4789492"/>
            <a:ext cx="1706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Development set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วงรี 2">
            <a:extLst>
              <a:ext uri="{FF2B5EF4-FFF2-40B4-BE49-F238E27FC236}">
                <a16:creationId xmlns:a16="http://schemas.microsoft.com/office/drawing/2014/main" id="{3A4CCB11-1E9B-48F2-A258-7A3432185C35}"/>
              </a:ext>
            </a:extLst>
          </p:cNvPr>
          <p:cNvSpPr/>
          <p:nvPr/>
        </p:nvSpPr>
        <p:spPr>
          <a:xfrm>
            <a:off x="2096555" y="3266285"/>
            <a:ext cx="462790" cy="4627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วงรี 3">
            <a:extLst>
              <a:ext uri="{FF2B5EF4-FFF2-40B4-BE49-F238E27FC236}">
                <a16:creationId xmlns:a16="http://schemas.microsoft.com/office/drawing/2014/main" id="{78A46C4E-5ED8-4D60-B685-3C1EF2C53A64}"/>
              </a:ext>
            </a:extLst>
          </p:cNvPr>
          <p:cNvSpPr/>
          <p:nvPr/>
        </p:nvSpPr>
        <p:spPr>
          <a:xfrm>
            <a:off x="3053388" y="3321641"/>
            <a:ext cx="462790" cy="46279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B250B449-99AC-4B00-8F02-E4848D825923}"/>
              </a:ext>
            </a:extLst>
          </p:cNvPr>
          <p:cNvSpPr txBox="1"/>
          <p:nvPr/>
        </p:nvSpPr>
        <p:spPr>
          <a:xfrm>
            <a:off x="1152254" y="334243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2</a:t>
            </a: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5D820E4B-01FD-478B-A49B-1A01ED3D66E9}"/>
              </a:ext>
            </a:extLst>
          </p:cNvPr>
          <p:cNvSpPr txBox="1"/>
          <p:nvPr/>
        </p:nvSpPr>
        <p:spPr>
          <a:xfrm>
            <a:off x="2934904" y="2292948"/>
            <a:ext cx="708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Dev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set</a:t>
            </a:r>
          </a:p>
          <a:p>
            <a:b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83ED21ED-007B-4B9A-8226-20C7EE71E475}"/>
              </a:ext>
            </a:extLst>
          </p:cNvPr>
          <p:cNvSpPr txBox="1"/>
          <p:nvPr/>
        </p:nvSpPr>
        <p:spPr>
          <a:xfrm>
            <a:off x="3992762" y="3289277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Error 11.5%</a:t>
            </a:r>
          </a:p>
        </p:txBody>
      </p:sp>
      <p:sp>
        <p:nvSpPr>
          <p:cNvPr id="8" name="ลูกศร: ขวา 7">
            <a:extLst>
              <a:ext uri="{FF2B5EF4-FFF2-40B4-BE49-F238E27FC236}">
                <a16:creationId xmlns:a16="http://schemas.microsoft.com/office/drawing/2014/main" id="{2ED2AF00-B607-4162-943F-0A8B19D75D66}"/>
              </a:ext>
            </a:extLst>
          </p:cNvPr>
          <p:cNvSpPr/>
          <p:nvPr/>
        </p:nvSpPr>
        <p:spPr>
          <a:xfrm>
            <a:off x="3743148" y="3435809"/>
            <a:ext cx="217183" cy="117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กากบาท 8">
            <a:extLst>
              <a:ext uri="{FF2B5EF4-FFF2-40B4-BE49-F238E27FC236}">
                <a16:creationId xmlns:a16="http://schemas.microsoft.com/office/drawing/2014/main" id="{A3CD54F5-DA68-48D3-9018-A08A75BDB7AA}"/>
              </a:ext>
            </a:extLst>
          </p:cNvPr>
          <p:cNvSpPr/>
          <p:nvPr/>
        </p:nvSpPr>
        <p:spPr>
          <a:xfrm>
            <a:off x="2697787" y="3410068"/>
            <a:ext cx="192338" cy="192338"/>
          </a:xfrm>
          <a:prstGeom prst="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วงรี 9">
            <a:extLst>
              <a:ext uri="{FF2B5EF4-FFF2-40B4-BE49-F238E27FC236}">
                <a16:creationId xmlns:a16="http://schemas.microsoft.com/office/drawing/2014/main" id="{3B3F396B-A34B-4AA9-9F59-8ABA32D5FB4C}"/>
              </a:ext>
            </a:extLst>
          </p:cNvPr>
          <p:cNvSpPr/>
          <p:nvPr/>
        </p:nvSpPr>
        <p:spPr>
          <a:xfrm>
            <a:off x="2097158" y="2673972"/>
            <a:ext cx="462790" cy="4627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วงรี 10">
            <a:extLst>
              <a:ext uri="{FF2B5EF4-FFF2-40B4-BE49-F238E27FC236}">
                <a16:creationId xmlns:a16="http://schemas.microsoft.com/office/drawing/2014/main" id="{BAA8A570-5B2A-44C6-BE66-AE4ED052D8FB}"/>
              </a:ext>
            </a:extLst>
          </p:cNvPr>
          <p:cNvSpPr/>
          <p:nvPr/>
        </p:nvSpPr>
        <p:spPr>
          <a:xfrm>
            <a:off x="3053551" y="2670714"/>
            <a:ext cx="462790" cy="46279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6A123DBE-BBF1-4FD0-B7B9-E8ACBD4D664F}"/>
              </a:ext>
            </a:extLst>
          </p:cNvPr>
          <p:cNvSpPr txBox="1"/>
          <p:nvPr/>
        </p:nvSpPr>
        <p:spPr>
          <a:xfrm>
            <a:off x="3993365" y="269696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Error 10.3%</a:t>
            </a:r>
          </a:p>
        </p:txBody>
      </p:sp>
      <p:sp>
        <p:nvSpPr>
          <p:cNvPr id="13" name="ลูกศร: ขวา 12">
            <a:extLst>
              <a:ext uri="{FF2B5EF4-FFF2-40B4-BE49-F238E27FC236}">
                <a16:creationId xmlns:a16="http://schemas.microsoft.com/office/drawing/2014/main" id="{8CED1CC5-C2D8-4B80-919C-913FB96EF3F8}"/>
              </a:ext>
            </a:extLst>
          </p:cNvPr>
          <p:cNvSpPr/>
          <p:nvPr/>
        </p:nvSpPr>
        <p:spPr>
          <a:xfrm>
            <a:off x="3743751" y="2843496"/>
            <a:ext cx="217183" cy="117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กากบาท 13">
            <a:extLst>
              <a:ext uri="{FF2B5EF4-FFF2-40B4-BE49-F238E27FC236}">
                <a16:creationId xmlns:a16="http://schemas.microsoft.com/office/drawing/2014/main" id="{20729A1D-DCA2-4A59-A25B-5D59A78BED11}"/>
              </a:ext>
            </a:extLst>
          </p:cNvPr>
          <p:cNvSpPr/>
          <p:nvPr/>
        </p:nvSpPr>
        <p:spPr>
          <a:xfrm>
            <a:off x="2698390" y="2817755"/>
            <a:ext cx="192338" cy="192338"/>
          </a:xfrm>
          <a:prstGeom prst="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6F260ACB-AAFE-4C0D-8BCF-A98568044DE4}"/>
              </a:ext>
            </a:extLst>
          </p:cNvPr>
          <p:cNvSpPr/>
          <p:nvPr/>
        </p:nvSpPr>
        <p:spPr>
          <a:xfrm>
            <a:off x="1139098" y="2729258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1</a:t>
            </a: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6117C669-5D40-4A01-887F-D9C729EEE052}"/>
              </a:ext>
            </a:extLst>
          </p:cNvPr>
          <p:cNvSpPr/>
          <p:nvPr/>
        </p:nvSpPr>
        <p:spPr>
          <a:xfrm>
            <a:off x="1409487" y="216463"/>
            <a:ext cx="30508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600" dirty="0">
                <a:latin typeface="supermarket" panose="02000000000000000000" pitchFamily="2" charset="0"/>
                <a:cs typeface="supermarket" panose="02000000000000000000" pitchFamily="2" charset="0"/>
              </a:rPr>
              <a:t>Development set</a:t>
            </a:r>
          </a:p>
        </p:txBody>
      </p:sp>
      <p:cxnSp>
        <p:nvCxnSpPr>
          <p:cNvPr id="18" name="ตัวเชื่อมต่อตรง 17">
            <a:extLst>
              <a:ext uri="{FF2B5EF4-FFF2-40B4-BE49-F238E27FC236}">
                <a16:creationId xmlns:a16="http://schemas.microsoft.com/office/drawing/2014/main" id="{D710E23F-4061-4A76-91DB-2A410BE18D1F}"/>
              </a:ext>
            </a:extLst>
          </p:cNvPr>
          <p:cNvCxnSpPr/>
          <p:nvPr/>
        </p:nvCxnSpPr>
        <p:spPr>
          <a:xfrm>
            <a:off x="6096000" y="0"/>
            <a:ext cx="0" cy="7047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588700B9-1C6D-48E8-9647-12C0EF4CDAC0}"/>
              </a:ext>
            </a:extLst>
          </p:cNvPr>
          <p:cNvSpPr/>
          <p:nvPr/>
        </p:nvSpPr>
        <p:spPr>
          <a:xfrm>
            <a:off x="8739518" y="4281066"/>
            <a:ext cx="826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2000" b="1" dirty="0">
                <a:solidFill>
                  <a:srgbClr val="090A0B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Test set</a:t>
            </a:r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7A08F127-AAA6-4CCE-82D7-FE764AF2F743}"/>
              </a:ext>
            </a:extLst>
          </p:cNvPr>
          <p:cNvSpPr/>
          <p:nvPr/>
        </p:nvSpPr>
        <p:spPr>
          <a:xfrm>
            <a:off x="8115397" y="3115747"/>
            <a:ext cx="462790" cy="4627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1" name="วงรี 20">
            <a:extLst>
              <a:ext uri="{FF2B5EF4-FFF2-40B4-BE49-F238E27FC236}">
                <a16:creationId xmlns:a16="http://schemas.microsoft.com/office/drawing/2014/main" id="{1C65584A-7FF3-4CF8-9607-98FE8F4CD735}"/>
              </a:ext>
            </a:extLst>
          </p:cNvPr>
          <p:cNvSpPr/>
          <p:nvPr/>
        </p:nvSpPr>
        <p:spPr>
          <a:xfrm>
            <a:off x="9072230" y="3115747"/>
            <a:ext cx="462790" cy="4627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11EE3909-A9F2-4A4B-B678-1ECB340DEF71}"/>
              </a:ext>
            </a:extLst>
          </p:cNvPr>
          <p:cNvSpPr/>
          <p:nvPr/>
        </p:nvSpPr>
        <p:spPr>
          <a:xfrm>
            <a:off x="7977771" y="3617542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1</a:t>
            </a:r>
          </a:p>
        </p:txBody>
      </p:sp>
      <p:sp>
        <p:nvSpPr>
          <p:cNvPr id="23" name="กากบาท 22">
            <a:extLst>
              <a:ext uri="{FF2B5EF4-FFF2-40B4-BE49-F238E27FC236}">
                <a16:creationId xmlns:a16="http://schemas.microsoft.com/office/drawing/2014/main" id="{B79F00E7-50E0-45E5-A895-D0E6C6507FD1}"/>
              </a:ext>
            </a:extLst>
          </p:cNvPr>
          <p:cNvSpPr/>
          <p:nvPr/>
        </p:nvSpPr>
        <p:spPr>
          <a:xfrm>
            <a:off x="8754275" y="3281932"/>
            <a:ext cx="192338" cy="192338"/>
          </a:xfrm>
          <a:prstGeom prst="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638FDB4E-C060-4C9E-8079-3DEFE97A28DD}"/>
              </a:ext>
            </a:extLst>
          </p:cNvPr>
          <p:cNvSpPr txBox="1"/>
          <p:nvPr/>
        </p:nvSpPr>
        <p:spPr>
          <a:xfrm>
            <a:off x="9970354" y="3153280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Error 9.8%</a:t>
            </a:r>
          </a:p>
        </p:txBody>
      </p:sp>
      <p:sp>
        <p:nvSpPr>
          <p:cNvPr id="25" name="ลูกศร: ขวา 24">
            <a:extLst>
              <a:ext uri="{FF2B5EF4-FFF2-40B4-BE49-F238E27FC236}">
                <a16:creationId xmlns:a16="http://schemas.microsoft.com/office/drawing/2014/main" id="{8EEEAAA8-1202-4742-952A-DFBFFE9E14CA}"/>
              </a:ext>
            </a:extLst>
          </p:cNvPr>
          <p:cNvSpPr/>
          <p:nvPr/>
        </p:nvSpPr>
        <p:spPr>
          <a:xfrm>
            <a:off x="9720740" y="3281932"/>
            <a:ext cx="217183" cy="117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A4AA9071-2C1E-451E-9047-294CC05528B0}"/>
              </a:ext>
            </a:extLst>
          </p:cNvPr>
          <p:cNvSpPr/>
          <p:nvPr/>
        </p:nvSpPr>
        <p:spPr>
          <a:xfrm>
            <a:off x="9034930" y="3583181"/>
            <a:ext cx="729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dirty="0">
                <a:solidFill>
                  <a:srgbClr val="090A0B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Test set</a:t>
            </a:r>
          </a:p>
        </p:txBody>
      </p:sp>
      <p:sp>
        <p:nvSpPr>
          <p:cNvPr id="27" name="สี่เหลี่ยมผืนผ้า 26">
            <a:extLst>
              <a:ext uri="{FF2B5EF4-FFF2-40B4-BE49-F238E27FC236}">
                <a16:creationId xmlns:a16="http://schemas.microsoft.com/office/drawing/2014/main" id="{A98AA4AF-48DE-4D3F-96BC-8A922A0C9166}"/>
              </a:ext>
            </a:extLst>
          </p:cNvPr>
          <p:cNvSpPr/>
          <p:nvPr/>
        </p:nvSpPr>
        <p:spPr>
          <a:xfrm>
            <a:off x="8591879" y="216462"/>
            <a:ext cx="1492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3600" b="1" dirty="0">
                <a:solidFill>
                  <a:srgbClr val="090A0B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Test set</a:t>
            </a: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7231BCC6-D501-4CDE-B934-0972F449E7FB}"/>
              </a:ext>
            </a:extLst>
          </p:cNvPr>
          <p:cNvSpPr/>
          <p:nvPr/>
        </p:nvSpPr>
        <p:spPr>
          <a:xfrm>
            <a:off x="2096555" y="3887506"/>
            <a:ext cx="462790" cy="4627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8BE58C67-AA64-4051-B656-CF7192E3D7AA}"/>
              </a:ext>
            </a:extLst>
          </p:cNvPr>
          <p:cNvSpPr/>
          <p:nvPr/>
        </p:nvSpPr>
        <p:spPr>
          <a:xfrm>
            <a:off x="3053388" y="3942862"/>
            <a:ext cx="462790" cy="46279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CBA66DC0-830A-41C9-A184-3ABCA46426A9}"/>
              </a:ext>
            </a:extLst>
          </p:cNvPr>
          <p:cNvSpPr txBox="1"/>
          <p:nvPr/>
        </p:nvSpPr>
        <p:spPr>
          <a:xfrm>
            <a:off x="1152254" y="396365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3</a:t>
            </a:r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61EDE028-79BB-49E8-BEC7-F00D5A766AA8}"/>
              </a:ext>
            </a:extLst>
          </p:cNvPr>
          <p:cNvSpPr txBox="1"/>
          <p:nvPr/>
        </p:nvSpPr>
        <p:spPr>
          <a:xfrm>
            <a:off x="3992762" y="3910498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Error 11.9%</a:t>
            </a:r>
          </a:p>
        </p:txBody>
      </p:sp>
      <p:sp>
        <p:nvSpPr>
          <p:cNvPr id="32" name="ลูกศร: ขวา 31">
            <a:extLst>
              <a:ext uri="{FF2B5EF4-FFF2-40B4-BE49-F238E27FC236}">
                <a16:creationId xmlns:a16="http://schemas.microsoft.com/office/drawing/2014/main" id="{A5FA63BF-EFB4-4395-8068-17241E29961E}"/>
              </a:ext>
            </a:extLst>
          </p:cNvPr>
          <p:cNvSpPr/>
          <p:nvPr/>
        </p:nvSpPr>
        <p:spPr>
          <a:xfrm>
            <a:off x="3743148" y="4057030"/>
            <a:ext cx="217183" cy="117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3" name="กากบาท 32">
            <a:extLst>
              <a:ext uri="{FF2B5EF4-FFF2-40B4-BE49-F238E27FC236}">
                <a16:creationId xmlns:a16="http://schemas.microsoft.com/office/drawing/2014/main" id="{C231104E-3CB7-471E-BF17-D2098EF3A012}"/>
              </a:ext>
            </a:extLst>
          </p:cNvPr>
          <p:cNvSpPr/>
          <p:nvPr/>
        </p:nvSpPr>
        <p:spPr>
          <a:xfrm>
            <a:off x="2697787" y="4031289"/>
            <a:ext cx="192338" cy="192338"/>
          </a:xfrm>
          <a:prstGeom prst="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4" name="สี่เหลี่ยมผืนผ้า 33">
            <a:extLst>
              <a:ext uri="{FF2B5EF4-FFF2-40B4-BE49-F238E27FC236}">
                <a16:creationId xmlns:a16="http://schemas.microsoft.com/office/drawing/2014/main" id="{EB656E78-D637-4BF2-B1A6-37B506F75148}"/>
              </a:ext>
            </a:extLst>
          </p:cNvPr>
          <p:cNvSpPr/>
          <p:nvPr/>
        </p:nvSpPr>
        <p:spPr>
          <a:xfrm>
            <a:off x="8115397" y="5836551"/>
            <a:ext cx="2654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en-US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ทดสอบ </a:t>
            </a:r>
            <a:r>
              <a:rPr lang="en-US" altLang="en-US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model </a:t>
            </a:r>
            <a:r>
              <a:rPr lang="th-TH" altLang="en-US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ว่ามีประสิทธิภาพหรือไม่</a:t>
            </a:r>
            <a:endParaRPr lang="en-US" dirty="0"/>
          </a:p>
        </p:txBody>
      </p:sp>
      <p:sp>
        <p:nvSpPr>
          <p:cNvPr id="35" name="สี่เหลี่ยมผืนผ้า 34">
            <a:extLst>
              <a:ext uri="{FF2B5EF4-FFF2-40B4-BE49-F238E27FC236}">
                <a16:creationId xmlns:a16="http://schemas.microsoft.com/office/drawing/2014/main" id="{2C3E439B-46FE-4FEE-A036-C4D32BAF666D}"/>
              </a:ext>
            </a:extLst>
          </p:cNvPr>
          <p:cNvSpPr/>
          <p:nvPr/>
        </p:nvSpPr>
        <p:spPr>
          <a:xfrm>
            <a:off x="1900845" y="5836551"/>
            <a:ext cx="2494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en-US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altLang="en-US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model </a:t>
            </a:r>
            <a:r>
              <a:rPr lang="th-TH" altLang="en-US" dirty="0">
                <a:latin typeface="TH SarabunPSK" panose="020B0500040200020003" pitchFamily="34" charset="-34"/>
                <a:ea typeface="TH SarabunPSK" panose="020B0500040200020003" pitchFamily="34" charset="-34"/>
                <a:cs typeface="TH SarabunPSK" panose="020B0500040200020003" pitchFamily="34" charset="-34"/>
              </a:rPr>
              <a:t>ที่มีค่าผิดพลาดน้อยที่สุด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7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73CF4B35-7261-470C-948F-6BA233EB4637}"/>
              </a:ext>
            </a:extLst>
          </p:cNvPr>
          <p:cNvSpPr/>
          <p:nvPr/>
        </p:nvSpPr>
        <p:spPr>
          <a:xfrm>
            <a:off x="6799413" y="1819189"/>
            <a:ext cx="4792341" cy="326989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สี่เหลี่ยมผืนผ้า 47">
            <a:extLst>
              <a:ext uri="{FF2B5EF4-FFF2-40B4-BE49-F238E27FC236}">
                <a16:creationId xmlns:a16="http://schemas.microsoft.com/office/drawing/2014/main" id="{5A563A39-8504-425C-92C5-3D7B64FA4195}"/>
              </a:ext>
            </a:extLst>
          </p:cNvPr>
          <p:cNvSpPr/>
          <p:nvPr/>
        </p:nvSpPr>
        <p:spPr>
          <a:xfrm>
            <a:off x="617219" y="1751688"/>
            <a:ext cx="4792341" cy="326989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241431CD-C07C-412B-B17B-3C4B4C763744}"/>
              </a:ext>
            </a:extLst>
          </p:cNvPr>
          <p:cNvSpPr txBox="1"/>
          <p:nvPr/>
        </p:nvSpPr>
        <p:spPr>
          <a:xfrm>
            <a:off x="4535577" y="6124275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OpenCv</a:t>
            </a:r>
            <a:r>
              <a:rPr lang="en-US" dirty="0"/>
              <a:t> + </a:t>
            </a:r>
            <a:r>
              <a:rPr lang="en-US" dirty="0" err="1"/>
              <a:t>Openpose</a:t>
            </a:r>
            <a:r>
              <a:rPr lang="en-US" dirty="0"/>
              <a:t> + Model</a:t>
            </a:r>
          </a:p>
        </p:txBody>
      </p:sp>
      <p:pic>
        <p:nvPicPr>
          <p:cNvPr id="22" name="รูปภาพ 21" descr="รูปภาพประกอบด้วย บุคคล, ผู้ชาย, เล่นสเกต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D8649897-B856-4747-BB6B-7EFD2E500E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" b="39908"/>
          <a:stretch/>
        </p:blipFill>
        <p:spPr>
          <a:xfrm>
            <a:off x="383537" y="2297412"/>
            <a:ext cx="5502275" cy="2263176"/>
          </a:xfrm>
          <a:prstGeom prst="rect">
            <a:avLst/>
          </a:prstGeom>
        </p:spPr>
      </p:pic>
      <p:pic>
        <p:nvPicPr>
          <p:cNvPr id="23" name="Picture 2" descr="รูปภาพที่เกี่ยวข้อง">
            <a:extLst>
              <a:ext uri="{FF2B5EF4-FFF2-40B4-BE49-F238E27FC236}">
                <a16:creationId xmlns:a16="http://schemas.microsoft.com/office/drawing/2014/main" id="{EC8DFD25-54E6-47FE-8429-7CFDAD360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4827" r="-1255" b="-232"/>
          <a:stretch/>
        </p:blipFill>
        <p:spPr bwMode="auto">
          <a:xfrm>
            <a:off x="6682570" y="2854383"/>
            <a:ext cx="5026025" cy="119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ตัวเชื่อมต่อตรง 23">
            <a:extLst>
              <a:ext uri="{FF2B5EF4-FFF2-40B4-BE49-F238E27FC236}">
                <a16:creationId xmlns:a16="http://schemas.microsoft.com/office/drawing/2014/main" id="{00420633-35ED-4134-9EDA-B11C9865D235}"/>
              </a:ext>
            </a:extLst>
          </p:cNvPr>
          <p:cNvCxnSpPr>
            <a:cxnSpLocks/>
          </p:cNvCxnSpPr>
          <p:nvPr/>
        </p:nvCxnSpPr>
        <p:spPr>
          <a:xfrm>
            <a:off x="4403243" y="3656770"/>
            <a:ext cx="112203" cy="699812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ตัวเชื่อมต่อตรง 32">
            <a:extLst>
              <a:ext uri="{FF2B5EF4-FFF2-40B4-BE49-F238E27FC236}">
                <a16:creationId xmlns:a16="http://schemas.microsoft.com/office/drawing/2014/main" id="{068BA9CE-77C9-4B75-ABFA-A97726D81CFA}"/>
              </a:ext>
            </a:extLst>
          </p:cNvPr>
          <p:cNvCxnSpPr>
            <a:cxnSpLocks/>
          </p:cNvCxnSpPr>
          <p:nvPr/>
        </p:nvCxnSpPr>
        <p:spPr>
          <a:xfrm>
            <a:off x="4383256" y="2660650"/>
            <a:ext cx="0" cy="928575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DB52E5C5-4425-4090-A767-898930EA0F94}"/>
              </a:ext>
            </a:extLst>
          </p:cNvPr>
          <p:cNvSpPr/>
          <p:nvPr/>
        </p:nvSpPr>
        <p:spPr>
          <a:xfrm>
            <a:off x="4327155" y="3521680"/>
            <a:ext cx="136105" cy="13509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วงรี 34">
            <a:extLst>
              <a:ext uri="{FF2B5EF4-FFF2-40B4-BE49-F238E27FC236}">
                <a16:creationId xmlns:a16="http://schemas.microsoft.com/office/drawing/2014/main" id="{12EE6333-A116-4048-A9B5-84C272391700}"/>
              </a:ext>
            </a:extLst>
          </p:cNvPr>
          <p:cNvSpPr/>
          <p:nvPr/>
        </p:nvSpPr>
        <p:spPr>
          <a:xfrm>
            <a:off x="4315203" y="2593105"/>
            <a:ext cx="136105" cy="13509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ตัวเชื่อมต่อตรง 35">
            <a:extLst>
              <a:ext uri="{FF2B5EF4-FFF2-40B4-BE49-F238E27FC236}">
                <a16:creationId xmlns:a16="http://schemas.microsoft.com/office/drawing/2014/main" id="{ED58701E-B565-4EFB-A802-6AEB0290A96A}"/>
              </a:ext>
            </a:extLst>
          </p:cNvPr>
          <p:cNvCxnSpPr>
            <a:cxnSpLocks/>
          </p:cNvCxnSpPr>
          <p:nvPr/>
        </p:nvCxnSpPr>
        <p:spPr>
          <a:xfrm flipH="1">
            <a:off x="3312543" y="2648272"/>
            <a:ext cx="1064083" cy="476665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วงรี 38">
            <a:extLst>
              <a:ext uri="{FF2B5EF4-FFF2-40B4-BE49-F238E27FC236}">
                <a16:creationId xmlns:a16="http://schemas.microsoft.com/office/drawing/2014/main" id="{BBCBEA87-FC2E-44C2-9CE3-5FE3A21A3793}"/>
              </a:ext>
            </a:extLst>
          </p:cNvPr>
          <p:cNvSpPr/>
          <p:nvPr/>
        </p:nvSpPr>
        <p:spPr>
          <a:xfrm>
            <a:off x="3232540" y="3057392"/>
            <a:ext cx="136105" cy="13509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ตัวเชื่อมต่อตรง 39">
            <a:extLst>
              <a:ext uri="{FF2B5EF4-FFF2-40B4-BE49-F238E27FC236}">
                <a16:creationId xmlns:a16="http://schemas.microsoft.com/office/drawing/2014/main" id="{5FDCCDAB-8F01-4357-A045-7B4E343B2EF8}"/>
              </a:ext>
            </a:extLst>
          </p:cNvPr>
          <p:cNvCxnSpPr>
            <a:cxnSpLocks/>
          </p:cNvCxnSpPr>
          <p:nvPr/>
        </p:nvCxnSpPr>
        <p:spPr>
          <a:xfrm flipH="1">
            <a:off x="1161691" y="3521680"/>
            <a:ext cx="1262332" cy="30587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3" name="วงรี 42">
            <a:extLst>
              <a:ext uri="{FF2B5EF4-FFF2-40B4-BE49-F238E27FC236}">
                <a16:creationId xmlns:a16="http://schemas.microsoft.com/office/drawing/2014/main" id="{81A14379-6A76-459B-A64D-448D88519E00}"/>
              </a:ext>
            </a:extLst>
          </p:cNvPr>
          <p:cNvSpPr/>
          <p:nvPr/>
        </p:nvSpPr>
        <p:spPr>
          <a:xfrm>
            <a:off x="2321943" y="3454135"/>
            <a:ext cx="136105" cy="13509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ตัวเชื่อมต่อตรง 44">
            <a:extLst>
              <a:ext uri="{FF2B5EF4-FFF2-40B4-BE49-F238E27FC236}">
                <a16:creationId xmlns:a16="http://schemas.microsoft.com/office/drawing/2014/main" id="{9569D2BF-7B3D-4A87-B3B3-ACC7B2139F78}"/>
              </a:ext>
            </a:extLst>
          </p:cNvPr>
          <p:cNvCxnSpPr>
            <a:cxnSpLocks/>
            <a:stCxn id="39" idx="6"/>
          </p:cNvCxnSpPr>
          <p:nvPr/>
        </p:nvCxnSpPr>
        <p:spPr>
          <a:xfrm flipH="1">
            <a:off x="2348661" y="3124937"/>
            <a:ext cx="1019984" cy="425044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" name="กล่องข้อความ 45">
            <a:extLst>
              <a:ext uri="{FF2B5EF4-FFF2-40B4-BE49-F238E27FC236}">
                <a16:creationId xmlns:a16="http://schemas.microsoft.com/office/drawing/2014/main" id="{CD342D7E-1128-4A95-A163-DA88411BABFC}"/>
              </a:ext>
            </a:extLst>
          </p:cNvPr>
          <p:cNvSpPr txBox="1"/>
          <p:nvPr/>
        </p:nvSpPr>
        <p:spPr>
          <a:xfrm>
            <a:off x="1792857" y="1889625"/>
            <a:ext cx="2887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CC66"/>
                </a:highlight>
                <a:latin typeface="supermarket" panose="02000000000000000000" pitchFamily="2" charset="0"/>
                <a:cs typeface="supermarket" panose="02000000000000000000" pitchFamily="2" charset="0"/>
              </a:rPr>
              <a:t>PUSH-UP   95 %</a:t>
            </a:r>
          </a:p>
        </p:txBody>
      </p:sp>
      <p:cxnSp>
        <p:nvCxnSpPr>
          <p:cNvPr id="52" name="ตัวเชื่อมต่อตรง 51">
            <a:extLst>
              <a:ext uri="{FF2B5EF4-FFF2-40B4-BE49-F238E27FC236}">
                <a16:creationId xmlns:a16="http://schemas.microsoft.com/office/drawing/2014/main" id="{020C321B-9F8E-406C-A912-18AE1219B912}"/>
              </a:ext>
            </a:extLst>
          </p:cNvPr>
          <p:cNvCxnSpPr>
            <a:cxnSpLocks/>
          </p:cNvCxnSpPr>
          <p:nvPr/>
        </p:nvCxnSpPr>
        <p:spPr>
          <a:xfrm flipH="1" flipV="1">
            <a:off x="7470996" y="3337459"/>
            <a:ext cx="1089437" cy="65731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ตัวเชื่อมต่อตรง 55">
            <a:extLst>
              <a:ext uri="{FF2B5EF4-FFF2-40B4-BE49-F238E27FC236}">
                <a16:creationId xmlns:a16="http://schemas.microsoft.com/office/drawing/2014/main" id="{8F241098-28D0-4BC0-A062-1B7918A1DC32}"/>
              </a:ext>
            </a:extLst>
          </p:cNvPr>
          <p:cNvCxnSpPr>
            <a:cxnSpLocks/>
          </p:cNvCxnSpPr>
          <p:nvPr/>
        </p:nvCxnSpPr>
        <p:spPr>
          <a:xfrm flipH="1">
            <a:off x="8560434" y="3337459"/>
            <a:ext cx="970941" cy="6742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ตัวเชื่อมต่อตรง 57">
            <a:extLst>
              <a:ext uri="{FF2B5EF4-FFF2-40B4-BE49-F238E27FC236}">
                <a16:creationId xmlns:a16="http://schemas.microsoft.com/office/drawing/2014/main" id="{14B0F7F0-DC2C-4812-8046-AC9B363448DD}"/>
              </a:ext>
            </a:extLst>
          </p:cNvPr>
          <p:cNvCxnSpPr>
            <a:cxnSpLocks/>
          </p:cNvCxnSpPr>
          <p:nvPr/>
        </p:nvCxnSpPr>
        <p:spPr>
          <a:xfrm flipH="1">
            <a:off x="9531375" y="3192482"/>
            <a:ext cx="1052806" cy="144976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0" name="ตัวเชื่อมต่อตรง 59">
            <a:extLst>
              <a:ext uri="{FF2B5EF4-FFF2-40B4-BE49-F238E27FC236}">
                <a16:creationId xmlns:a16="http://schemas.microsoft.com/office/drawing/2014/main" id="{2CA4DBA1-2321-441B-ADE8-72B6DD243AF6}"/>
              </a:ext>
            </a:extLst>
          </p:cNvPr>
          <p:cNvCxnSpPr>
            <a:cxnSpLocks/>
          </p:cNvCxnSpPr>
          <p:nvPr/>
        </p:nvCxnSpPr>
        <p:spPr>
          <a:xfrm flipH="1">
            <a:off x="9998531" y="3192482"/>
            <a:ext cx="544718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ตัวเชื่อมต่อตรง 61">
            <a:extLst>
              <a:ext uri="{FF2B5EF4-FFF2-40B4-BE49-F238E27FC236}">
                <a16:creationId xmlns:a16="http://schemas.microsoft.com/office/drawing/2014/main" id="{8CA27E0C-AD40-4AA3-8237-EA2C2C19F487}"/>
              </a:ext>
            </a:extLst>
          </p:cNvPr>
          <p:cNvCxnSpPr>
            <a:cxnSpLocks/>
          </p:cNvCxnSpPr>
          <p:nvPr/>
        </p:nvCxnSpPr>
        <p:spPr>
          <a:xfrm flipH="1" flipV="1">
            <a:off x="9998531" y="3192481"/>
            <a:ext cx="392129" cy="580902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7" name="กล่องข้อความ 66">
            <a:extLst>
              <a:ext uri="{FF2B5EF4-FFF2-40B4-BE49-F238E27FC236}">
                <a16:creationId xmlns:a16="http://schemas.microsoft.com/office/drawing/2014/main" id="{238F8DC2-ADBE-40D3-9015-E2071E8CC2E3}"/>
              </a:ext>
            </a:extLst>
          </p:cNvPr>
          <p:cNvSpPr txBox="1"/>
          <p:nvPr/>
        </p:nvSpPr>
        <p:spPr>
          <a:xfrm>
            <a:off x="8246997" y="1956243"/>
            <a:ext cx="2887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9933"/>
                </a:highlight>
                <a:latin typeface="supermarket" panose="02000000000000000000" pitchFamily="2" charset="0"/>
                <a:cs typeface="supermarket" panose="02000000000000000000" pitchFamily="2" charset="0"/>
              </a:rPr>
              <a:t>PUSH-UP   75%</a:t>
            </a:r>
          </a:p>
        </p:txBody>
      </p:sp>
      <p:sp>
        <p:nvSpPr>
          <p:cNvPr id="69" name="วงรี 68">
            <a:extLst>
              <a:ext uri="{FF2B5EF4-FFF2-40B4-BE49-F238E27FC236}">
                <a16:creationId xmlns:a16="http://schemas.microsoft.com/office/drawing/2014/main" id="{07976A62-7435-453A-BD61-3B05CE836AD5}"/>
              </a:ext>
            </a:extLst>
          </p:cNvPr>
          <p:cNvSpPr/>
          <p:nvPr/>
        </p:nvSpPr>
        <p:spPr>
          <a:xfrm>
            <a:off x="8521088" y="3335645"/>
            <a:ext cx="136105" cy="13509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วงรี 69">
            <a:extLst>
              <a:ext uri="{FF2B5EF4-FFF2-40B4-BE49-F238E27FC236}">
                <a16:creationId xmlns:a16="http://schemas.microsoft.com/office/drawing/2014/main" id="{E38B075B-2915-4672-9D0B-77769BC62F0E}"/>
              </a:ext>
            </a:extLst>
          </p:cNvPr>
          <p:cNvSpPr/>
          <p:nvPr/>
        </p:nvSpPr>
        <p:spPr>
          <a:xfrm>
            <a:off x="9442901" y="3271609"/>
            <a:ext cx="136105" cy="13509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วงรี 70">
            <a:extLst>
              <a:ext uri="{FF2B5EF4-FFF2-40B4-BE49-F238E27FC236}">
                <a16:creationId xmlns:a16="http://schemas.microsoft.com/office/drawing/2014/main" id="{F0CAE8B1-D61A-4D0C-9EF0-907B000AF874}"/>
              </a:ext>
            </a:extLst>
          </p:cNvPr>
          <p:cNvSpPr/>
          <p:nvPr/>
        </p:nvSpPr>
        <p:spPr>
          <a:xfrm>
            <a:off x="9959276" y="3123241"/>
            <a:ext cx="136105" cy="13509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วงรี 71">
            <a:extLst>
              <a:ext uri="{FF2B5EF4-FFF2-40B4-BE49-F238E27FC236}">
                <a16:creationId xmlns:a16="http://schemas.microsoft.com/office/drawing/2014/main" id="{09359B8E-FF00-46BF-BB7A-398AA67D8A9C}"/>
              </a:ext>
            </a:extLst>
          </p:cNvPr>
          <p:cNvSpPr/>
          <p:nvPr/>
        </p:nvSpPr>
        <p:spPr>
          <a:xfrm>
            <a:off x="10520841" y="3091549"/>
            <a:ext cx="136105" cy="13509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50013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710</Words>
  <Application>Microsoft Office PowerPoint</Application>
  <PresentationFormat>แบบจอกว้าง</PresentationFormat>
  <Paragraphs>283</Paragraphs>
  <Slides>10</Slides>
  <Notes>0</Notes>
  <HiddenSlides>0</HiddenSlides>
  <MMClips>1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inherit</vt:lpstr>
      <vt:lpstr>supermarket</vt:lpstr>
      <vt:lpstr>TH SarabunPSK</vt:lpstr>
      <vt:lpstr>ธีมของ Office</vt:lpstr>
      <vt:lpstr>The Artificial Intelligence trainer 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Artificial Intelligence trainer</dc:title>
  <dc:creator>aditep campira</dc:creator>
  <cp:lastModifiedBy>aditep campira</cp:lastModifiedBy>
  <cp:revision>24</cp:revision>
  <dcterms:created xsi:type="dcterms:W3CDTF">2018-12-14T20:25:32Z</dcterms:created>
  <dcterms:modified xsi:type="dcterms:W3CDTF">2018-12-15T18:27:11Z</dcterms:modified>
</cp:coreProperties>
</file>